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86E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0FFE4-78E5-E6F7-28F1-73CF32337D76}" v="9" dt="2024-04-03T13:29:18.441"/>
    <p1510:client id="{B98B2DC9-C037-3E7D-59D6-024CE80DB863}" v="733" dt="2024-04-03T14:26:17.078"/>
    <p1510:client id="{E369CCDE-894E-E843-0145-44AD027C38DB}" v="1186" dt="2024-04-03T15:21:17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en Hoornaert" userId="S::adrien.hoornaert@etu.unistra.fr::0d8501ab-1e9e-436e-b1bd-d766c7bdae9f" providerId="AD" clId="Web-{0520FFE4-78E5-E6F7-28F1-73CF32337D76}"/>
    <pc:docChg chg="modSld">
      <pc:chgData name="Adrien Hoornaert" userId="S::adrien.hoornaert@etu.unistra.fr::0d8501ab-1e9e-436e-b1bd-d766c7bdae9f" providerId="AD" clId="Web-{0520FFE4-78E5-E6F7-28F1-73CF32337D76}" dt="2024-04-03T13:29:18.441" v="4" actId="20577"/>
      <pc:docMkLst>
        <pc:docMk/>
      </pc:docMkLst>
      <pc:sldChg chg="modSp">
        <pc:chgData name="Adrien Hoornaert" userId="S::adrien.hoornaert@etu.unistra.fr::0d8501ab-1e9e-436e-b1bd-d766c7bdae9f" providerId="AD" clId="Web-{0520FFE4-78E5-E6F7-28F1-73CF32337D76}" dt="2024-04-03T13:29:18.441" v="4" actId="20577"/>
        <pc:sldMkLst>
          <pc:docMk/>
          <pc:sldMk cId="593973717" sldId="256"/>
        </pc:sldMkLst>
        <pc:spChg chg="mod">
          <ac:chgData name="Adrien Hoornaert" userId="S::adrien.hoornaert@etu.unistra.fr::0d8501ab-1e9e-436e-b1bd-d766c7bdae9f" providerId="AD" clId="Web-{0520FFE4-78E5-E6F7-28F1-73CF32337D76}" dt="2024-04-03T13:29:18.441" v="4" actId="20577"/>
          <ac:spMkLst>
            <pc:docMk/>
            <pc:sldMk cId="593973717" sldId="256"/>
            <ac:spMk id="18" creationId="{B222C3A7-9E37-31C9-F69F-EC2D43C124EA}"/>
          </ac:spMkLst>
        </pc:spChg>
      </pc:sldChg>
    </pc:docChg>
  </pc:docChgLst>
  <pc:docChgLst>
    <pc:chgData name="Adrien Hoornaert" userId="S::adrien.hoornaert@etu.unistra.fr::0d8501ab-1e9e-436e-b1bd-d766c7bdae9f" providerId="AD" clId="Web-{E369CCDE-894E-E843-0145-44AD027C38DB}"/>
    <pc:docChg chg="addSld delSld modSld">
      <pc:chgData name="Adrien Hoornaert" userId="S::adrien.hoornaert@etu.unistra.fr::0d8501ab-1e9e-436e-b1bd-d766c7bdae9f" providerId="AD" clId="Web-{E369CCDE-894E-E843-0145-44AD027C38DB}" dt="2024-04-03T15:21:17.470" v="728"/>
      <pc:docMkLst>
        <pc:docMk/>
      </pc:docMkLst>
      <pc:sldChg chg="modSp">
        <pc:chgData name="Adrien Hoornaert" userId="S::adrien.hoornaert@etu.unistra.fr::0d8501ab-1e9e-436e-b1bd-d766c7bdae9f" providerId="AD" clId="Web-{E369CCDE-894E-E843-0145-44AD027C38DB}" dt="2024-04-03T14:45:20.828" v="361" actId="20577"/>
        <pc:sldMkLst>
          <pc:docMk/>
          <pc:sldMk cId="593973717" sldId="256"/>
        </pc:sldMkLst>
        <pc:spChg chg="mod">
          <ac:chgData name="Adrien Hoornaert" userId="S::adrien.hoornaert@etu.unistra.fr::0d8501ab-1e9e-436e-b1bd-d766c7bdae9f" providerId="AD" clId="Web-{E369CCDE-894E-E843-0145-44AD027C38DB}" dt="2024-04-03T14:45:20.828" v="361" actId="20577"/>
          <ac:spMkLst>
            <pc:docMk/>
            <pc:sldMk cId="593973717" sldId="256"/>
            <ac:spMk id="20" creationId="{D9B924A2-5177-166F-B481-173C7A078495}"/>
          </ac:spMkLst>
        </pc:spChg>
      </pc:sldChg>
      <pc:sldChg chg="addSp modSp">
        <pc:chgData name="Adrien Hoornaert" userId="S::adrien.hoornaert@etu.unistra.fr::0d8501ab-1e9e-436e-b1bd-d766c7bdae9f" providerId="AD" clId="Web-{E369CCDE-894E-E843-0145-44AD027C38DB}" dt="2024-04-03T14:38:56.025" v="318" actId="20577"/>
        <pc:sldMkLst>
          <pc:docMk/>
          <pc:sldMk cId="152727861" sldId="261"/>
        </pc:sldMkLst>
        <pc:spChg chg="mod">
          <ac:chgData name="Adrien Hoornaert" userId="S::adrien.hoornaert@etu.unistra.fr::0d8501ab-1e9e-436e-b1bd-d766c7bdae9f" providerId="AD" clId="Web-{E369CCDE-894E-E843-0145-44AD027C38DB}" dt="2024-04-03T14:36:22.444" v="250" actId="1076"/>
          <ac:spMkLst>
            <pc:docMk/>
            <pc:sldMk cId="152727861" sldId="261"/>
            <ac:spMk id="3" creationId="{77D403FE-EF0C-7473-5C6A-855058B15E08}"/>
          </ac:spMkLst>
        </pc:spChg>
        <pc:spChg chg="add mod">
          <ac:chgData name="Adrien Hoornaert" userId="S::adrien.hoornaert@etu.unistra.fr::0d8501ab-1e9e-436e-b1bd-d766c7bdae9f" providerId="AD" clId="Web-{E369CCDE-894E-E843-0145-44AD027C38DB}" dt="2024-04-03T14:36:22.460" v="251" actId="1076"/>
          <ac:spMkLst>
            <pc:docMk/>
            <pc:sldMk cId="152727861" sldId="261"/>
            <ac:spMk id="4" creationId="{C856AABD-41E0-C83E-5547-2CDF3B4D6475}"/>
          </ac:spMkLst>
        </pc:spChg>
        <pc:spChg chg="add mod">
          <ac:chgData name="Adrien Hoornaert" userId="S::adrien.hoornaert@etu.unistra.fr::0d8501ab-1e9e-436e-b1bd-d766c7bdae9f" providerId="AD" clId="Web-{E369CCDE-894E-E843-0145-44AD027C38DB}" dt="2024-04-03T14:36:22.460" v="252" actId="1076"/>
          <ac:spMkLst>
            <pc:docMk/>
            <pc:sldMk cId="152727861" sldId="261"/>
            <ac:spMk id="5" creationId="{BA73BD08-5D7A-F3E1-EA7A-3769F8980BDB}"/>
          </ac:spMkLst>
        </pc:spChg>
        <pc:spChg chg="add mod">
          <ac:chgData name="Adrien Hoornaert" userId="S::adrien.hoornaert@etu.unistra.fr::0d8501ab-1e9e-436e-b1bd-d766c7bdae9f" providerId="AD" clId="Web-{E369CCDE-894E-E843-0145-44AD027C38DB}" dt="2024-04-03T14:36:22.476" v="253" actId="1076"/>
          <ac:spMkLst>
            <pc:docMk/>
            <pc:sldMk cId="152727861" sldId="261"/>
            <ac:spMk id="6" creationId="{65FA8F3A-CE6B-BF91-DDF3-2B3FBBE2EE36}"/>
          </ac:spMkLst>
        </pc:spChg>
        <pc:spChg chg="add mod">
          <ac:chgData name="Adrien Hoornaert" userId="S::adrien.hoornaert@etu.unistra.fr::0d8501ab-1e9e-436e-b1bd-d766c7bdae9f" providerId="AD" clId="Web-{E369CCDE-894E-E843-0145-44AD027C38DB}" dt="2024-04-03T14:38:56.025" v="318" actId="20577"/>
          <ac:spMkLst>
            <pc:docMk/>
            <pc:sldMk cId="152727861" sldId="261"/>
            <ac:spMk id="7" creationId="{7AD1828F-AA21-9D1F-B2CB-00BBADDB026D}"/>
          </ac:spMkLst>
        </pc:spChg>
      </pc:sldChg>
      <pc:sldChg chg="addSp delSp modSp">
        <pc:chgData name="Adrien Hoornaert" userId="S::adrien.hoornaert@etu.unistra.fr::0d8501ab-1e9e-436e-b1bd-d766c7bdae9f" providerId="AD" clId="Web-{E369CCDE-894E-E843-0145-44AD027C38DB}" dt="2024-04-03T15:21:17.470" v="728"/>
        <pc:sldMkLst>
          <pc:docMk/>
          <pc:sldMk cId="313678527" sldId="262"/>
        </pc:sldMkLst>
        <pc:spChg chg="add mod">
          <ac:chgData name="Adrien Hoornaert" userId="S::adrien.hoornaert@etu.unistra.fr::0d8501ab-1e9e-436e-b1bd-d766c7bdae9f" providerId="AD" clId="Web-{E369CCDE-894E-E843-0145-44AD027C38DB}" dt="2024-04-03T15:18:06.342" v="703" actId="1076"/>
          <ac:spMkLst>
            <pc:docMk/>
            <pc:sldMk cId="313678527" sldId="262"/>
            <ac:spMk id="6" creationId="{CD4C60A8-3550-1633-924E-0BCCB238F651}"/>
          </ac:spMkLst>
        </pc:spChg>
        <pc:spChg chg="mod">
          <ac:chgData name="Adrien Hoornaert" userId="S::adrien.hoornaert@etu.unistra.fr::0d8501ab-1e9e-436e-b1bd-d766c7bdae9f" providerId="AD" clId="Web-{E369CCDE-894E-E843-0145-44AD027C38DB}" dt="2024-04-03T15:17:44.529" v="693" actId="20577"/>
          <ac:spMkLst>
            <pc:docMk/>
            <pc:sldMk cId="313678527" sldId="262"/>
            <ac:spMk id="10" creationId="{F4961A3B-F61C-4561-D5D5-08D501DF2F54}"/>
          </ac:spMkLst>
        </pc:spChg>
        <pc:picChg chg="add del mod">
          <ac:chgData name="Adrien Hoornaert" userId="S::adrien.hoornaert@etu.unistra.fr::0d8501ab-1e9e-436e-b1bd-d766c7bdae9f" providerId="AD" clId="Web-{E369CCDE-894E-E843-0145-44AD027C38DB}" dt="2024-04-03T14:41:30.871" v="320"/>
          <ac:picMkLst>
            <pc:docMk/>
            <pc:sldMk cId="313678527" sldId="262"/>
            <ac:picMk id="3" creationId="{910FDBCB-1697-11FA-0BB0-286725C923EC}"/>
          </ac:picMkLst>
        </pc:picChg>
        <pc:picChg chg="add del mod modCrop">
          <ac:chgData name="Adrien Hoornaert" userId="S::adrien.hoornaert@etu.unistra.fr::0d8501ab-1e9e-436e-b1bd-d766c7bdae9f" providerId="AD" clId="Web-{E369CCDE-894E-E843-0145-44AD027C38DB}" dt="2024-04-03T14:42:32.716" v="331"/>
          <ac:picMkLst>
            <pc:docMk/>
            <pc:sldMk cId="313678527" sldId="262"/>
            <ac:picMk id="4" creationId="{3AF4C946-75CC-9FAD-15D8-FDB49D7D774B}"/>
          </ac:picMkLst>
        </pc:picChg>
        <pc:picChg chg="add mod">
          <ac:chgData name="Adrien Hoornaert" userId="S::adrien.hoornaert@etu.unistra.fr::0d8501ab-1e9e-436e-b1bd-d766c7bdae9f" providerId="AD" clId="Web-{E369CCDE-894E-E843-0145-44AD027C38DB}" dt="2024-04-03T15:21:17.470" v="728"/>
          <ac:picMkLst>
            <pc:docMk/>
            <pc:sldMk cId="313678527" sldId="262"/>
            <ac:picMk id="5" creationId="{7063F997-6A04-3D7E-B616-7C0ABC328C1B}"/>
          </ac:picMkLst>
        </pc:picChg>
      </pc:sldChg>
      <pc:sldChg chg="addSp delSp modSp add replId">
        <pc:chgData name="Adrien Hoornaert" userId="S::adrien.hoornaert@etu.unistra.fr::0d8501ab-1e9e-436e-b1bd-d766c7bdae9f" providerId="AD" clId="Web-{E369CCDE-894E-E843-0145-44AD027C38DB}" dt="2024-04-03T14:59:40.497" v="489" actId="1076"/>
        <pc:sldMkLst>
          <pc:docMk/>
          <pc:sldMk cId="2844179030" sldId="263"/>
        </pc:sldMkLst>
        <pc:spChg chg="mod">
          <ac:chgData name="Adrien Hoornaert" userId="S::adrien.hoornaert@etu.unistra.fr::0d8501ab-1e9e-436e-b1bd-d766c7bdae9f" providerId="AD" clId="Web-{E369CCDE-894E-E843-0145-44AD027C38DB}" dt="2024-04-03T14:59:40.497" v="489" actId="1076"/>
          <ac:spMkLst>
            <pc:docMk/>
            <pc:sldMk cId="2844179030" sldId="263"/>
            <ac:spMk id="2" creationId="{B6B4742D-AA0A-B239-F19D-970672FE24DE}"/>
          </ac:spMkLst>
        </pc:spChg>
        <pc:spChg chg="add mod">
          <ac:chgData name="Adrien Hoornaert" userId="S::adrien.hoornaert@etu.unistra.fr::0d8501ab-1e9e-436e-b1bd-d766c7bdae9f" providerId="AD" clId="Web-{E369CCDE-894E-E843-0145-44AD027C38DB}" dt="2024-04-03T14:59:38.700" v="488" actId="1076"/>
          <ac:spMkLst>
            <pc:docMk/>
            <pc:sldMk cId="2844179030" sldId="263"/>
            <ac:spMk id="6" creationId="{F4171EA1-7B88-1D48-2968-5B955FE5940C}"/>
          </ac:spMkLst>
        </pc:spChg>
        <pc:spChg chg="del">
          <ac:chgData name="Adrien Hoornaert" userId="S::adrien.hoornaert@etu.unistra.fr::0d8501ab-1e9e-436e-b1bd-d766c7bdae9f" providerId="AD" clId="Web-{E369CCDE-894E-E843-0145-44AD027C38DB}" dt="2024-04-03T14:55:39.884" v="370"/>
          <ac:spMkLst>
            <pc:docMk/>
            <pc:sldMk cId="2844179030" sldId="263"/>
            <ac:spMk id="10" creationId="{F4961A3B-F61C-4561-D5D5-08D501DF2F54}"/>
          </ac:spMkLst>
        </pc:spChg>
        <pc:picChg chg="add mod">
          <ac:chgData name="Adrien Hoornaert" userId="S::adrien.hoornaert@etu.unistra.fr::0d8501ab-1e9e-436e-b1bd-d766c7bdae9f" providerId="AD" clId="Web-{E369CCDE-894E-E843-0145-44AD027C38DB}" dt="2024-04-03T14:57:16.339" v="408" actId="14100"/>
          <ac:picMkLst>
            <pc:docMk/>
            <pc:sldMk cId="2844179030" sldId="263"/>
            <ac:picMk id="3" creationId="{864A156A-885A-881F-A848-BFEBCDEE0EA7}"/>
          </ac:picMkLst>
        </pc:picChg>
        <pc:picChg chg="add mod">
          <ac:chgData name="Adrien Hoornaert" userId="S::adrien.hoornaert@etu.unistra.fr::0d8501ab-1e9e-436e-b1bd-d766c7bdae9f" providerId="AD" clId="Web-{E369CCDE-894E-E843-0145-44AD027C38DB}" dt="2024-04-03T14:57:19.854" v="410" actId="1076"/>
          <ac:picMkLst>
            <pc:docMk/>
            <pc:sldMk cId="2844179030" sldId="263"/>
            <ac:picMk id="4" creationId="{BDD71039-AA86-2D2A-61CE-E74344FF97A0}"/>
          </ac:picMkLst>
        </pc:picChg>
        <pc:picChg chg="add mod">
          <ac:chgData name="Adrien Hoornaert" userId="S::adrien.hoornaert@etu.unistra.fr::0d8501ab-1e9e-436e-b1bd-d766c7bdae9f" providerId="AD" clId="Web-{E369CCDE-894E-E843-0145-44AD027C38DB}" dt="2024-04-03T14:57:22.761" v="412" actId="1076"/>
          <ac:picMkLst>
            <pc:docMk/>
            <pc:sldMk cId="2844179030" sldId="263"/>
            <ac:picMk id="5" creationId="{702EE14A-C6C0-AF3B-C521-076788014C0B}"/>
          </ac:picMkLst>
        </pc:picChg>
        <pc:picChg chg="del">
          <ac:chgData name="Adrien Hoornaert" userId="S::adrien.hoornaert@etu.unistra.fr::0d8501ab-1e9e-436e-b1bd-d766c7bdae9f" providerId="AD" clId="Web-{E369CCDE-894E-E843-0145-44AD027C38DB}" dt="2024-04-03T14:44:03.326" v="345"/>
          <ac:picMkLst>
            <pc:docMk/>
            <pc:sldMk cId="2844179030" sldId="263"/>
            <ac:picMk id="14" creationId="{6E2EC208-F35D-56F3-F408-8F584D8B719A}"/>
          </ac:picMkLst>
        </pc:picChg>
      </pc:sldChg>
      <pc:sldChg chg="modSp add del replId">
        <pc:chgData name="Adrien Hoornaert" userId="S::adrien.hoornaert@etu.unistra.fr::0d8501ab-1e9e-436e-b1bd-d766c7bdae9f" providerId="AD" clId="Web-{E369CCDE-894E-E843-0145-44AD027C38DB}" dt="2024-04-03T14:59:59.013" v="491"/>
        <pc:sldMkLst>
          <pc:docMk/>
          <pc:sldMk cId="1866746906" sldId="264"/>
        </pc:sldMkLst>
        <pc:spChg chg="mod">
          <ac:chgData name="Adrien Hoornaert" userId="S::adrien.hoornaert@etu.unistra.fr::0d8501ab-1e9e-436e-b1bd-d766c7bdae9f" providerId="AD" clId="Web-{E369CCDE-894E-E843-0145-44AD027C38DB}" dt="2024-04-03T14:45:07.640" v="360" actId="20577"/>
          <ac:spMkLst>
            <pc:docMk/>
            <pc:sldMk cId="1866746906" sldId="264"/>
            <ac:spMk id="2" creationId="{B6B4742D-AA0A-B239-F19D-970672FE24DE}"/>
          </ac:spMkLst>
        </pc:spChg>
      </pc:sldChg>
      <pc:sldChg chg="addSp delSp modSp add replId">
        <pc:chgData name="Adrien Hoornaert" userId="S::adrien.hoornaert@etu.unistra.fr::0d8501ab-1e9e-436e-b1bd-d766c7bdae9f" providerId="AD" clId="Web-{E369CCDE-894E-E843-0145-44AD027C38DB}" dt="2024-04-03T15:13:15.213" v="685" actId="14100"/>
        <pc:sldMkLst>
          <pc:docMk/>
          <pc:sldMk cId="2667450394" sldId="265"/>
        </pc:sldMkLst>
        <pc:spChg chg="mod">
          <ac:chgData name="Adrien Hoornaert" userId="S::adrien.hoornaert@etu.unistra.fr::0d8501ab-1e9e-436e-b1bd-d766c7bdae9f" providerId="AD" clId="Web-{E369CCDE-894E-E843-0145-44AD027C38DB}" dt="2024-04-03T15:09:49.178" v="576" actId="1076"/>
          <ac:spMkLst>
            <pc:docMk/>
            <pc:sldMk cId="2667450394" sldId="265"/>
            <ac:spMk id="2" creationId="{B6B4742D-AA0A-B239-F19D-970672FE24DE}"/>
          </ac:spMkLst>
        </pc:spChg>
        <pc:spChg chg="mod">
          <ac:chgData name="Adrien Hoornaert" userId="S::adrien.hoornaert@etu.unistra.fr::0d8501ab-1e9e-436e-b1bd-d766c7bdae9f" providerId="AD" clId="Web-{E369CCDE-894E-E843-0145-44AD027C38DB}" dt="2024-04-03T15:09:50.803" v="577" actId="1076"/>
          <ac:spMkLst>
            <pc:docMk/>
            <pc:sldMk cId="2667450394" sldId="265"/>
            <ac:spMk id="6" creationId="{F4171EA1-7B88-1D48-2968-5B955FE5940C}"/>
          </ac:spMkLst>
        </pc:spChg>
        <pc:spChg chg="add mod">
          <ac:chgData name="Adrien Hoornaert" userId="S::adrien.hoornaert@etu.unistra.fr::0d8501ab-1e9e-436e-b1bd-d766c7bdae9f" providerId="AD" clId="Web-{E369CCDE-894E-E843-0145-44AD027C38DB}" dt="2024-04-03T15:12:25.728" v="658" actId="20577"/>
          <ac:spMkLst>
            <pc:docMk/>
            <pc:sldMk cId="2667450394" sldId="265"/>
            <ac:spMk id="10" creationId="{6ED37CC8-55E2-3DC4-EABA-75FFA75E4355}"/>
          </ac:spMkLst>
        </pc:spChg>
        <pc:spChg chg="add mod">
          <ac:chgData name="Adrien Hoornaert" userId="S::adrien.hoornaert@etu.unistra.fr::0d8501ab-1e9e-436e-b1bd-d766c7bdae9f" providerId="AD" clId="Web-{E369CCDE-894E-E843-0145-44AD027C38DB}" dt="2024-04-03T15:13:15.213" v="685" actId="14100"/>
          <ac:spMkLst>
            <pc:docMk/>
            <pc:sldMk cId="2667450394" sldId="265"/>
            <ac:spMk id="11" creationId="{939E5F0F-138D-7795-9451-86F4AD244C70}"/>
          </ac:spMkLst>
        </pc:spChg>
        <pc:picChg chg="del">
          <ac:chgData name="Adrien Hoornaert" userId="S::adrien.hoornaert@etu.unistra.fr::0d8501ab-1e9e-436e-b1bd-d766c7bdae9f" providerId="AD" clId="Web-{E369CCDE-894E-E843-0145-44AD027C38DB}" dt="2024-04-03T15:04:47.596" v="541"/>
          <ac:picMkLst>
            <pc:docMk/>
            <pc:sldMk cId="2667450394" sldId="265"/>
            <ac:picMk id="3" creationId="{864A156A-885A-881F-A848-BFEBCDEE0EA7}"/>
          </ac:picMkLst>
        </pc:picChg>
        <pc:picChg chg="del">
          <ac:chgData name="Adrien Hoornaert" userId="S::adrien.hoornaert@etu.unistra.fr::0d8501ab-1e9e-436e-b1bd-d766c7bdae9f" providerId="AD" clId="Web-{E369CCDE-894E-E843-0145-44AD027C38DB}" dt="2024-04-03T15:04:47.908" v="542"/>
          <ac:picMkLst>
            <pc:docMk/>
            <pc:sldMk cId="2667450394" sldId="265"/>
            <ac:picMk id="4" creationId="{BDD71039-AA86-2D2A-61CE-E74344FF97A0}"/>
          </ac:picMkLst>
        </pc:picChg>
        <pc:picChg chg="del">
          <ac:chgData name="Adrien Hoornaert" userId="S::adrien.hoornaert@etu.unistra.fr::0d8501ab-1e9e-436e-b1bd-d766c7bdae9f" providerId="AD" clId="Web-{E369CCDE-894E-E843-0145-44AD027C38DB}" dt="2024-04-03T15:04:48.111" v="543"/>
          <ac:picMkLst>
            <pc:docMk/>
            <pc:sldMk cId="2667450394" sldId="265"/>
            <ac:picMk id="5" creationId="{702EE14A-C6C0-AF3B-C521-076788014C0B}"/>
          </ac:picMkLst>
        </pc:picChg>
        <pc:picChg chg="add mod">
          <ac:chgData name="Adrien Hoornaert" userId="S::adrien.hoornaert@etu.unistra.fr::0d8501ab-1e9e-436e-b1bd-d766c7bdae9f" providerId="AD" clId="Web-{E369CCDE-894E-E843-0145-44AD027C38DB}" dt="2024-04-03T15:10:04.163" v="582" actId="1076"/>
          <ac:picMkLst>
            <pc:docMk/>
            <pc:sldMk cId="2667450394" sldId="265"/>
            <ac:picMk id="7" creationId="{0ACA89D9-290A-FE86-B0B4-13ADD7A3E3E3}"/>
          </ac:picMkLst>
        </pc:picChg>
        <pc:picChg chg="add mod">
          <ac:chgData name="Adrien Hoornaert" userId="S::adrien.hoornaert@etu.unistra.fr::0d8501ab-1e9e-436e-b1bd-d766c7bdae9f" providerId="AD" clId="Web-{E369CCDE-894E-E843-0145-44AD027C38DB}" dt="2024-04-03T15:10:01.694" v="581"/>
          <ac:picMkLst>
            <pc:docMk/>
            <pc:sldMk cId="2667450394" sldId="265"/>
            <ac:picMk id="8" creationId="{34484A1B-E8B0-019A-D1C1-0F597AE18913}"/>
          </ac:picMkLst>
        </pc:picChg>
      </pc:sldChg>
    </pc:docChg>
  </pc:docChgLst>
  <pc:docChgLst>
    <pc:chgData name="Adrien Hoornaert" userId="S::adrien.hoornaert@etu.unistra.fr::0d8501ab-1e9e-436e-b1bd-d766c7bdae9f" providerId="AD" clId="Web-{B98B2DC9-C037-3E7D-59D6-024CE80DB863}"/>
    <pc:docChg chg="addSld delSld modSld">
      <pc:chgData name="Adrien Hoornaert" userId="S::adrien.hoornaert@etu.unistra.fr::0d8501ab-1e9e-436e-b1bd-d766c7bdae9f" providerId="AD" clId="Web-{B98B2DC9-C037-3E7D-59D6-024CE80DB863}" dt="2024-04-03T14:26:17.078" v="441" actId="20577"/>
      <pc:docMkLst>
        <pc:docMk/>
      </pc:docMkLst>
      <pc:sldChg chg="delSp modSp">
        <pc:chgData name="Adrien Hoornaert" userId="S::adrien.hoornaert@etu.unistra.fr::0d8501ab-1e9e-436e-b1bd-d766c7bdae9f" providerId="AD" clId="Web-{B98B2DC9-C037-3E7D-59D6-024CE80DB863}" dt="2024-04-03T13:41:08.047" v="125" actId="1076"/>
        <pc:sldMkLst>
          <pc:docMk/>
          <pc:sldMk cId="593973717" sldId="256"/>
        </pc:sldMkLst>
        <pc:spChg chg="mod">
          <ac:chgData name="Adrien Hoornaert" userId="S::adrien.hoornaert@etu.unistra.fr::0d8501ab-1e9e-436e-b1bd-d766c7bdae9f" providerId="AD" clId="Web-{B98B2DC9-C037-3E7D-59D6-024CE80DB863}" dt="2024-04-03T13:40:20.889" v="120" actId="1076"/>
          <ac:spMkLst>
            <pc:docMk/>
            <pc:sldMk cId="593973717" sldId="256"/>
            <ac:spMk id="18" creationId="{B222C3A7-9E37-31C9-F69F-EC2D43C124EA}"/>
          </ac:spMkLst>
        </pc:spChg>
        <pc:spChg chg="mod">
          <ac:chgData name="Adrien Hoornaert" userId="S::adrien.hoornaert@etu.unistra.fr::0d8501ab-1e9e-436e-b1bd-d766c7bdae9f" providerId="AD" clId="Web-{B98B2DC9-C037-3E7D-59D6-024CE80DB863}" dt="2024-04-03T13:40:18.514" v="119" actId="1076"/>
          <ac:spMkLst>
            <pc:docMk/>
            <pc:sldMk cId="593973717" sldId="256"/>
            <ac:spMk id="19" creationId="{FDE3EAA4-0458-27D9-14EE-BB04B797EBE2}"/>
          </ac:spMkLst>
        </pc:spChg>
        <pc:spChg chg="mod">
          <ac:chgData name="Adrien Hoornaert" userId="S::adrien.hoornaert@etu.unistra.fr::0d8501ab-1e9e-436e-b1bd-d766c7bdae9f" providerId="AD" clId="Web-{B98B2DC9-C037-3E7D-59D6-024CE80DB863}" dt="2024-04-03T13:40:23.045" v="121" actId="1076"/>
          <ac:spMkLst>
            <pc:docMk/>
            <pc:sldMk cId="593973717" sldId="256"/>
            <ac:spMk id="20" creationId="{D9B924A2-5177-166F-B481-173C7A078495}"/>
          </ac:spMkLst>
        </pc:spChg>
        <pc:spChg chg="mod">
          <ac:chgData name="Adrien Hoornaert" userId="S::adrien.hoornaert@etu.unistra.fr::0d8501ab-1e9e-436e-b1bd-d766c7bdae9f" providerId="AD" clId="Web-{B98B2DC9-C037-3E7D-59D6-024CE80DB863}" dt="2024-04-03T13:39:52.654" v="116" actId="14100"/>
          <ac:spMkLst>
            <pc:docMk/>
            <pc:sldMk cId="593973717" sldId="256"/>
            <ac:spMk id="21" creationId="{ECB6AC32-392B-83F0-716F-A31EB19299E7}"/>
          </ac:spMkLst>
        </pc:spChg>
        <pc:picChg chg="del">
          <ac:chgData name="Adrien Hoornaert" userId="S::adrien.hoornaert@etu.unistra.fr::0d8501ab-1e9e-436e-b1bd-d766c7bdae9f" providerId="AD" clId="Web-{B98B2DC9-C037-3E7D-59D6-024CE80DB863}" dt="2024-04-03T13:40:14.623" v="118"/>
          <ac:picMkLst>
            <pc:docMk/>
            <pc:sldMk cId="593973717" sldId="256"/>
            <ac:picMk id="7" creationId="{001B5344-820F-77E4-CC31-D408F60E3DA9}"/>
          </ac:picMkLst>
        </pc:picChg>
        <pc:picChg chg="del">
          <ac:chgData name="Adrien Hoornaert" userId="S::adrien.hoornaert@etu.unistra.fr::0d8501ab-1e9e-436e-b1bd-d766c7bdae9f" providerId="AD" clId="Web-{B98B2DC9-C037-3E7D-59D6-024CE80DB863}" dt="2024-04-03T13:40:13.420" v="117"/>
          <ac:picMkLst>
            <pc:docMk/>
            <pc:sldMk cId="593973717" sldId="256"/>
            <ac:picMk id="13" creationId="{252F1DC1-054A-CB42-F2F8-976929A27D13}"/>
          </ac:picMkLst>
        </pc:picChg>
        <pc:picChg chg="mod modCrop">
          <ac:chgData name="Adrien Hoornaert" userId="S::adrien.hoornaert@etu.unistra.fr::0d8501ab-1e9e-436e-b1bd-d766c7bdae9f" providerId="AD" clId="Web-{B98B2DC9-C037-3E7D-59D6-024CE80DB863}" dt="2024-04-03T13:41:08.047" v="125" actId="1076"/>
          <ac:picMkLst>
            <pc:docMk/>
            <pc:sldMk cId="593973717" sldId="256"/>
            <ac:picMk id="17" creationId="{1E391D92-320D-3769-DD48-6C7FA4BB9603}"/>
          </ac:picMkLst>
        </pc:picChg>
      </pc:sldChg>
      <pc:sldChg chg="del">
        <pc:chgData name="Adrien Hoornaert" userId="S::adrien.hoornaert@etu.unistra.fr::0d8501ab-1e9e-436e-b1bd-d766c7bdae9f" providerId="AD" clId="Web-{B98B2DC9-C037-3E7D-59D6-024CE80DB863}" dt="2024-04-03T13:41:11.109" v="126"/>
        <pc:sldMkLst>
          <pc:docMk/>
          <pc:sldMk cId="3512026819" sldId="258"/>
        </pc:sldMkLst>
      </pc:sldChg>
      <pc:sldChg chg="delSp modSp del">
        <pc:chgData name="Adrien Hoornaert" userId="S::adrien.hoornaert@etu.unistra.fr::0d8501ab-1e9e-436e-b1bd-d766c7bdae9f" providerId="AD" clId="Web-{B98B2DC9-C037-3E7D-59D6-024CE80DB863}" dt="2024-04-03T14:21:26.711" v="340"/>
        <pc:sldMkLst>
          <pc:docMk/>
          <pc:sldMk cId="695394871" sldId="259"/>
        </pc:sldMkLst>
        <pc:spChg chg="del">
          <ac:chgData name="Adrien Hoornaert" userId="S::adrien.hoornaert@etu.unistra.fr::0d8501ab-1e9e-436e-b1bd-d766c7bdae9f" providerId="AD" clId="Web-{B98B2DC9-C037-3E7D-59D6-024CE80DB863}" dt="2024-04-03T14:04:35.447" v="187"/>
          <ac:spMkLst>
            <pc:docMk/>
            <pc:sldMk cId="695394871" sldId="259"/>
            <ac:spMk id="30" creationId="{AF4225E1-BB65-F207-1157-0B23DE23D0FD}"/>
          </ac:spMkLst>
        </pc:spChg>
        <pc:picChg chg="del mod modCrop">
          <ac:chgData name="Adrien Hoornaert" userId="S::adrien.hoornaert@etu.unistra.fr::0d8501ab-1e9e-436e-b1bd-d766c7bdae9f" providerId="AD" clId="Web-{B98B2DC9-C037-3E7D-59D6-024CE80DB863}" dt="2024-04-03T14:04:34.603" v="186"/>
          <ac:picMkLst>
            <pc:docMk/>
            <pc:sldMk cId="695394871" sldId="259"/>
            <ac:picMk id="4" creationId="{BFA9B61E-350C-3E12-E619-B6C68D545915}"/>
          </ac:picMkLst>
        </pc:picChg>
        <pc:picChg chg="del">
          <ac:chgData name="Adrien Hoornaert" userId="S::adrien.hoornaert@etu.unistra.fr::0d8501ab-1e9e-436e-b1bd-d766c7bdae9f" providerId="AD" clId="Web-{B98B2DC9-C037-3E7D-59D6-024CE80DB863}" dt="2024-04-03T13:41:48.798" v="130"/>
          <ac:picMkLst>
            <pc:docMk/>
            <pc:sldMk cId="695394871" sldId="259"/>
            <ac:picMk id="32" creationId="{27402EEB-B3A3-DC84-E0DA-81ED49D854ED}"/>
          </ac:picMkLst>
        </pc:picChg>
      </pc:sldChg>
      <pc:sldChg chg="del">
        <pc:chgData name="Adrien Hoornaert" userId="S::adrien.hoornaert@etu.unistra.fr::0d8501ab-1e9e-436e-b1bd-d766c7bdae9f" providerId="AD" clId="Web-{B98B2DC9-C037-3E7D-59D6-024CE80DB863}" dt="2024-04-03T13:41:56.454" v="151"/>
        <pc:sldMkLst>
          <pc:docMk/>
          <pc:sldMk cId="1881012031" sldId="260"/>
        </pc:sldMkLst>
      </pc:sldChg>
      <pc:sldChg chg="addSp delSp modSp add del mod replId setBg setClrOvrMap">
        <pc:chgData name="Adrien Hoornaert" userId="S::adrien.hoornaert@etu.unistra.fr::0d8501ab-1e9e-436e-b1bd-d766c7bdae9f" providerId="AD" clId="Web-{B98B2DC9-C037-3E7D-59D6-024CE80DB863}" dt="2024-04-03T14:19:41.598" v="309"/>
        <pc:sldMkLst>
          <pc:docMk/>
          <pc:sldMk cId="3215710283" sldId="260"/>
        </pc:sldMkLst>
        <pc:spChg chg="mod">
          <ac:chgData name="Adrien Hoornaert" userId="S::adrien.hoornaert@etu.unistra.fr::0d8501ab-1e9e-436e-b1bd-d766c7bdae9f" providerId="AD" clId="Web-{B98B2DC9-C037-3E7D-59D6-024CE80DB863}" dt="2024-04-03T14:09:30.299" v="272" actId="20577"/>
          <ac:spMkLst>
            <pc:docMk/>
            <pc:sldMk cId="3215710283" sldId="260"/>
            <ac:spMk id="2" creationId="{B6B4742D-AA0A-B239-F19D-970672FE24DE}"/>
          </ac:spMkLst>
        </pc:spChg>
        <pc:spChg chg="add del mod">
          <ac:chgData name="Adrien Hoornaert" userId="S::adrien.hoornaert@etu.unistra.fr::0d8501ab-1e9e-436e-b1bd-d766c7bdae9f" providerId="AD" clId="Web-{B98B2DC9-C037-3E7D-59D6-024CE80DB863}" dt="2024-04-03T14:05:48.933" v="193"/>
          <ac:spMkLst>
            <pc:docMk/>
            <pc:sldMk cId="3215710283" sldId="260"/>
            <ac:spMk id="8" creationId="{1EA685C2-B4D8-2F05-A9E9-C88325D913A0}"/>
          </ac:spMkLst>
        </pc:spChg>
        <pc:spChg chg="add mod">
          <ac:chgData name="Adrien Hoornaert" userId="S::adrien.hoornaert@etu.unistra.fr::0d8501ab-1e9e-436e-b1bd-d766c7bdae9f" providerId="AD" clId="Web-{B98B2DC9-C037-3E7D-59D6-024CE80DB863}" dt="2024-04-03T14:19:09.504" v="305" actId="14100"/>
          <ac:spMkLst>
            <pc:docMk/>
            <pc:sldMk cId="3215710283" sldId="260"/>
            <ac:spMk id="10" creationId="{F4961A3B-F61C-4561-D5D5-08D501DF2F54}"/>
          </ac:spMkLst>
        </pc:spChg>
        <pc:spChg chg="add del mod">
          <ac:chgData name="Adrien Hoornaert" userId="S::adrien.hoornaert@etu.unistra.fr::0d8501ab-1e9e-436e-b1bd-d766c7bdae9f" providerId="AD" clId="Web-{B98B2DC9-C037-3E7D-59D6-024CE80DB863}" dt="2024-04-03T14:08:55.001" v="263"/>
          <ac:spMkLst>
            <pc:docMk/>
            <pc:sldMk cId="3215710283" sldId="260"/>
            <ac:spMk id="11" creationId="{4F8C01C5-88C9-008B-6FEC-5F844219DEE5}"/>
          </ac:spMkLst>
        </pc:spChg>
        <pc:spChg chg="add del mod">
          <ac:chgData name="Adrien Hoornaert" userId="S::adrien.hoornaert@etu.unistra.fr::0d8501ab-1e9e-436e-b1bd-d766c7bdae9f" providerId="AD" clId="Web-{B98B2DC9-C037-3E7D-59D6-024CE80DB863}" dt="2024-04-03T14:17:49.751" v="286"/>
          <ac:spMkLst>
            <pc:docMk/>
            <pc:sldMk cId="3215710283" sldId="260"/>
            <ac:spMk id="13" creationId="{5E8B5DBB-C5FE-8BE5-A96F-9DB6A78D102D}"/>
          </ac:spMkLst>
        </pc:spChg>
        <pc:spChg chg="del">
          <ac:chgData name="Adrien Hoornaert" userId="S::adrien.hoornaert@etu.unistra.fr::0d8501ab-1e9e-436e-b1bd-d766c7bdae9f" providerId="AD" clId="Web-{B98B2DC9-C037-3E7D-59D6-024CE80DB863}" dt="2024-04-03T13:45:28.085" v="156"/>
          <ac:spMkLst>
            <pc:docMk/>
            <pc:sldMk cId="3215710283" sldId="260"/>
            <ac:spMk id="22" creationId="{689DDBBB-2C09-9D13-A6D9-7876E98C4060}"/>
          </ac:spMkLst>
        </pc:spChg>
        <pc:spChg chg="del">
          <ac:chgData name="Adrien Hoornaert" userId="S::adrien.hoornaert@etu.unistra.fr::0d8501ab-1e9e-436e-b1bd-d766c7bdae9f" providerId="AD" clId="Web-{B98B2DC9-C037-3E7D-59D6-024CE80DB863}" dt="2024-04-03T13:45:26.163" v="154"/>
          <ac:spMkLst>
            <pc:docMk/>
            <pc:sldMk cId="3215710283" sldId="260"/>
            <ac:spMk id="28" creationId="{5A5B7A65-11CE-1251-9AA0-76ADFF4B6EDA}"/>
          </ac:spMkLst>
        </pc:spChg>
        <pc:spChg chg="del">
          <ac:chgData name="Adrien Hoornaert" userId="S::adrien.hoornaert@etu.unistra.fr::0d8501ab-1e9e-436e-b1bd-d766c7bdae9f" providerId="AD" clId="Web-{B98B2DC9-C037-3E7D-59D6-024CE80DB863}" dt="2024-04-03T13:45:28.679" v="157"/>
          <ac:spMkLst>
            <pc:docMk/>
            <pc:sldMk cId="3215710283" sldId="260"/>
            <ac:spMk id="29" creationId="{A2CCA006-A207-6144-0015-80233C18B174}"/>
          </ac:spMkLst>
        </pc:spChg>
        <pc:spChg chg="del mod">
          <ac:chgData name="Adrien Hoornaert" userId="S::adrien.hoornaert@etu.unistra.fr::0d8501ab-1e9e-436e-b1bd-d766c7bdae9f" providerId="AD" clId="Web-{B98B2DC9-C037-3E7D-59D6-024CE80DB863}" dt="2024-04-03T14:04:33.166" v="185"/>
          <ac:spMkLst>
            <pc:docMk/>
            <pc:sldMk cId="3215710283" sldId="260"/>
            <ac:spMk id="30" creationId="{AF4225E1-BB65-F207-1157-0B23DE23D0FD}"/>
          </ac:spMkLst>
        </pc:spChg>
        <pc:spChg chg="add del">
          <ac:chgData name="Adrien Hoornaert" userId="S::adrien.hoornaert@etu.unistra.fr::0d8501ab-1e9e-436e-b1bd-d766c7bdae9f" providerId="AD" clId="Web-{B98B2DC9-C037-3E7D-59D6-024CE80DB863}" dt="2024-04-03T14:04:24.337" v="183"/>
          <ac:spMkLst>
            <pc:docMk/>
            <pc:sldMk cId="3215710283" sldId="260"/>
            <ac:spMk id="35" creationId="{1D56DC50-6036-4F6E-86D8-E01DDA1D86D9}"/>
          </ac:spMkLst>
        </pc:spChg>
        <pc:grpChg chg="del">
          <ac:chgData name="Adrien Hoornaert" userId="S::adrien.hoornaert@etu.unistra.fr::0d8501ab-1e9e-436e-b1bd-d766c7bdae9f" providerId="AD" clId="Web-{B98B2DC9-C037-3E7D-59D6-024CE80DB863}" dt="2024-04-03T13:45:26.679" v="155"/>
          <ac:grpSpMkLst>
            <pc:docMk/>
            <pc:sldMk cId="3215710283" sldId="260"/>
            <ac:grpSpMk id="27" creationId="{4FA8983F-ABCC-1E16-0C40-B97813C7788D}"/>
          </ac:grpSpMkLst>
        </pc:grpChg>
        <pc:picChg chg="add del mod modCrop">
          <ac:chgData name="Adrien Hoornaert" userId="S::adrien.hoornaert@etu.unistra.fr::0d8501ab-1e9e-436e-b1bd-d766c7bdae9f" providerId="AD" clId="Web-{B98B2DC9-C037-3E7D-59D6-024CE80DB863}" dt="2024-04-03T13:46:45.572" v="169"/>
          <ac:picMkLst>
            <pc:docMk/>
            <pc:sldMk cId="3215710283" sldId="260"/>
            <ac:picMk id="3" creationId="{EBCB6FA3-3C3F-5CD9-7204-06AC7FFD66F9}"/>
          </ac:picMkLst>
        </pc:picChg>
        <pc:picChg chg="del mod">
          <ac:chgData name="Adrien Hoornaert" userId="S::adrien.hoornaert@etu.unistra.fr::0d8501ab-1e9e-436e-b1bd-d766c7bdae9f" providerId="AD" clId="Web-{B98B2DC9-C037-3E7D-59D6-024CE80DB863}" dt="2024-04-03T14:04:31.291" v="184"/>
          <ac:picMkLst>
            <pc:docMk/>
            <pc:sldMk cId="3215710283" sldId="260"/>
            <ac:picMk id="4" creationId="{BFA9B61E-350C-3E12-E619-B6C68D545915}"/>
          </ac:picMkLst>
        </pc:picChg>
        <pc:picChg chg="add del mod">
          <ac:chgData name="Adrien Hoornaert" userId="S::adrien.hoornaert@etu.unistra.fr::0d8501ab-1e9e-436e-b1bd-d766c7bdae9f" providerId="AD" clId="Web-{B98B2DC9-C037-3E7D-59D6-024CE80DB863}" dt="2024-04-03T13:49:39.233" v="171"/>
          <ac:picMkLst>
            <pc:docMk/>
            <pc:sldMk cId="3215710283" sldId="260"/>
            <ac:picMk id="5" creationId="{0C0672E6-3F8F-203C-5BD3-8214DE4CD0BD}"/>
          </ac:picMkLst>
        </pc:picChg>
        <pc:picChg chg="add del mod">
          <ac:chgData name="Adrien Hoornaert" userId="S::adrien.hoornaert@etu.unistra.fr::0d8501ab-1e9e-436e-b1bd-d766c7bdae9f" providerId="AD" clId="Web-{B98B2DC9-C037-3E7D-59D6-024CE80DB863}" dt="2024-04-03T14:08:28.766" v="250"/>
          <ac:picMkLst>
            <pc:docMk/>
            <pc:sldMk cId="3215710283" sldId="260"/>
            <ac:picMk id="6" creationId="{9C416DE3-4D54-5EDD-1AF9-F59078051031}"/>
          </ac:picMkLst>
        </pc:picChg>
        <pc:picChg chg="add del mod ord">
          <ac:chgData name="Adrien Hoornaert" userId="S::adrien.hoornaert@etu.unistra.fr::0d8501ab-1e9e-436e-b1bd-d766c7bdae9f" providerId="AD" clId="Web-{B98B2DC9-C037-3E7D-59D6-024CE80DB863}" dt="2024-04-03T14:18:09.158" v="292"/>
          <ac:picMkLst>
            <pc:docMk/>
            <pc:sldMk cId="3215710283" sldId="260"/>
            <ac:picMk id="7" creationId="{3661BDBE-9000-55E5-63EF-36F0FDA63D95}"/>
          </ac:picMkLst>
        </pc:picChg>
        <pc:picChg chg="add del mod">
          <ac:chgData name="Adrien Hoornaert" userId="S::adrien.hoornaert@etu.unistra.fr::0d8501ab-1e9e-436e-b1bd-d766c7bdae9f" providerId="AD" clId="Web-{B98B2DC9-C037-3E7D-59D6-024CE80DB863}" dt="2024-04-03T14:17:49.751" v="287"/>
          <ac:picMkLst>
            <pc:docMk/>
            <pc:sldMk cId="3215710283" sldId="260"/>
            <ac:picMk id="12" creationId="{EB97CC1E-03E1-0E0B-74D8-EA65D44E3A86}"/>
          </ac:picMkLst>
        </pc:picChg>
        <pc:picChg chg="add mod">
          <ac:chgData name="Adrien Hoornaert" userId="S::adrien.hoornaert@etu.unistra.fr::0d8501ab-1e9e-436e-b1bd-d766c7bdae9f" providerId="AD" clId="Web-{B98B2DC9-C037-3E7D-59D6-024CE80DB863}" dt="2024-04-03T14:19:15.926" v="306"/>
          <ac:picMkLst>
            <pc:docMk/>
            <pc:sldMk cId="3215710283" sldId="260"/>
            <ac:picMk id="14" creationId="{6E2EC208-F35D-56F3-F408-8F584D8B719A}"/>
          </ac:picMkLst>
        </pc:picChg>
        <pc:picChg chg="del">
          <ac:chgData name="Adrien Hoornaert" userId="S::adrien.hoornaert@etu.unistra.fr::0d8501ab-1e9e-436e-b1bd-d766c7bdae9f" providerId="AD" clId="Web-{B98B2DC9-C037-3E7D-59D6-024CE80DB863}" dt="2024-04-03T13:45:29.132" v="158"/>
          <ac:picMkLst>
            <pc:docMk/>
            <pc:sldMk cId="3215710283" sldId="260"/>
            <ac:picMk id="21" creationId="{BF7C9327-13D8-E9A0-711E-8A40D343FD09}"/>
          </ac:picMkLst>
        </pc:picChg>
      </pc:sldChg>
      <pc:sldChg chg="addSp modSp add replId">
        <pc:chgData name="Adrien Hoornaert" userId="S::adrien.hoornaert@etu.unistra.fr::0d8501ab-1e9e-436e-b1bd-d766c7bdae9f" providerId="AD" clId="Web-{B98B2DC9-C037-3E7D-59D6-024CE80DB863}" dt="2024-04-03T14:26:17.078" v="441" actId="20577"/>
        <pc:sldMkLst>
          <pc:docMk/>
          <pc:sldMk cId="152727861" sldId="261"/>
        </pc:sldMkLst>
        <pc:spChg chg="mod">
          <ac:chgData name="Adrien Hoornaert" userId="S::adrien.hoornaert@etu.unistra.fr::0d8501ab-1e9e-436e-b1bd-d766c7bdae9f" providerId="AD" clId="Web-{B98B2DC9-C037-3E7D-59D6-024CE80DB863}" dt="2024-04-03T14:21:12.523" v="323" actId="20577"/>
          <ac:spMkLst>
            <pc:docMk/>
            <pc:sldMk cId="152727861" sldId="261"/>
            <ac:spMk id="2" creationId="{B6B4742D-AA0A-B239-F19D-970672FE24DE}"/>
          </ac:spMkLst>
        </pc:spChg>
        <pc:spChg chg="add mod">
          <ac:chgData name="Adrien Hoornaert" userId="S::adrien.hoornaert@etu.unistra.fr::0d8501ab-1e9e-436e-b1bd-d766c7bdae9f" providerId="AD" clId="Web-{B98B2DC9-C037-3E7D-59D6-024CE80DB863}" dt="2024-04-03T14:26:17.078" v="441" actId="20577"/>
          <ac:spMkLst>
            <pc:docMk/>
            <pc:sldMk cId="152727861" sldId="261"/>
            <ac:spMk id="3" creationId="{77D403FE-EF0C-7473-5C6A-855058B15E08}"/>
          </ac:spMkLst>
        </pc:spChg>
        <pc:spChg chg="mod">
          <ac:chgData name="Adrien Hoornaert" userId="S::adrien.hoornaert@etu.unistra.fr::0d8501ab-1e9e-436e-b1bd-d766c7bdae9f" providerId="AD" clId="Web-{B98B2DC9-C037-3E7D-59D6-024CE80DB863}" dt="2024-04-03T14:23:23.042" v="359" actId="20577"/>
          <ac:spMkLst>
            <pc:docMk/>
            <pc:sldMk cId="152727861" sldId="261"/>
            <ac:spMk id="10" creationId="{F4961A3B-F61C-4561-D5D5-08D501DF2F54}"/>
          </ac:spMkLst>
        </pc:spChg>
        <pc:picChg chg="mod">
          <ac:chgData name="Adrien Hoornaert" userId="S::adrien.hoornaert@etu.unistra.fr::0d8501ab-1e9e-436e-b1bd-d766c7bdae9f" providerId="AD" clId="Web-{B98B2DC9-C037-3E7D-59D6-024CE80DB863}" dt="2024-04-03T14:19:49.598" v="311"/>
          <ac:picMkLst>
            <pc:docMk/>
            <pc:sldMk cId="152727861" sldId="261"/>
            <ac:picMk id="14" creationId="{6E2EC208-F35D-56F3-F408-8F584D8B719A}"/>
          </ac:picMkLst>
        </pc:picChg>
      </pc:sldChg>
      <pc:sldChg chg="modSp add del replId">
        <pc:chgData name="Adrien Hoornaert" userId="S::adrien.hoornaert@etu.unistra.fr::0d8501ab-1e9e-436e-b1bd-d766c7bdae9f" providerId="AD" clId="Web-{B98B2DC9-C037-3E7D-59D6-024CE80DB863}" dt="2024-04-03T14:18:07.377" v="291"/>
        <pc:sldMkLst>
          <pc:docMk/>
          <pc:sldMk cId="248004415" sldId="261"/>
        </pc:sldMkLst>
        <pc:picChg chg="mod">
          <ac:chgData name="Adrien Hoornaert" userId="S::adrien.hoornaert@etu.unistra.fr::0d8501ab-1e9e-436e-b1bd-d766c7bdae9f" providerId="AD" clId="Web-{B98B2DC9-C037-3E7D-59D6-024CE80DB863}" dt="2024-04-03T14:18:00.267" v="290"/>
          <ac:picMkLst>
            <pc:docMk/>
            <pc:sldMk cId="248004415" sldId="261"/>
            <ac:picMk id="7" creationId="{3661BDBE-9000-55E5-63EF-36F0FDA63D95}"/>
          </ac:picMkLst>
        </pc:picChg>
      </pc:sldChg>
      <pc:sldChg chg="del">
        <pc:chgData name="Adrien Hoornaert" userId="S::adrien.hoornaert@etu.unistra.fr::0d8501ab-1e9e-436e-b1bd-d766c7bdae9f" providerId="AD" clId="Web-{B98B2DC9-C037-3E7D-59D6-024CE80DB863}" dt="2024-04-03T13:41:56.454" v="152"/>
        <pc:sldMkLst>
          <pc:docMk/>
          <pc:sldMk cId="1745084832" sldId="261"/>
        </pc:sldMkLst>
      </pc:sldChg>
      <pc:sldChg chg="addSp delSp modSp add del replId">
        <pc:chgData name="Adrien Hoornaert" userId="S::adrien.hoornaert@etu.unistra.fr::0d8501ab-1e9e-436e-b1bd-d766c7bdae9f" providerId="AD" clId="Web-{B98B2DC9-C037-3E7D-59D6-024CE80DB863}" dt="2024-04-03T14:17:51.095" v="288"/>
        <pc:sldMkLst>
          <pc:docMk/>
          <pc:sldMk cId="3996399562" sldId="261"/>
        </pc:sldMkLst>
        <pc:spChg chg="del mod">
          <ac:chgData name="Adrien Hoornaert" userId="S::adrien.hoornaert@etu.unistra.fr::0d8501ab-1e9e-436e-b1bd-d766c7bdae9f" providerId="AD" clId="Web-{B98B2DC9-C037-3E7D-59D6-024CE80DB863}" dt="2024-04-03T14:09:11.955" v="268"/>
          <ac:spMkLst>
            <pc:docMk/>
            <pc:sldMk cId="3996399562" sldId="261"/>
            <ac:spMk id="10" creationId="{F4961A3B-F61C-4561-D5D5-08D501DF2F54}"/>
          </ac:spMkLst>
        </pc:spChg>
        <pc:spChg chg="del mod">
          <ac:chgData name="Adrien Hoornaert" userId="S::adrien.hoornaert@etu.unistra.fr::0d8501ab-1e9e-436e-b1bd-d766c7bdae9f" providerId="AD" clId="Web-{B98B2DC9-C037-3E7D-59D6-024CE80DB863}" dt="2024-04-03T14:17:37.282" v="279"/>
          <ac:spMkLst>
            <pc:docMk/>
            <pc:sldMk cId="3996399562" sldId="261"/>
            <ac:spMk id="11" creationId="{4F8C01C5-88C9-008B-6FEC-5F844219DEE5}"/>
          </ac:spMkLst>
        </pc:spChg>
        <pc:picChg chg="del mod">
          <ac:chgData name="Adrien Hoornaert" userId="S::adrien.hoornaert@etu.unistra.fr::0d8501ab-1e9e-436e-b1bd-d766c7bdae9f" providerId="AD" clId="Web-{B98B2DC9-C037-3E7D-59D6-024CE80DB863}" dt="2024-04-03T14:08:59.986" v="264"/>
          <ac:picMkLst>
            <pc:docMk/>
            <pc:sldMk cId="3996399562" sldId="261"/>
            <ac:picMk id="6" creationId="{9C416DE3-4D54-5EDD-1AF9-F59078051031}"/>
          </ac:picMkLst>
        </pc:picChg>
        <pc:picChg chg="add del mod">
          <ac:chgData name="Adrien Hoornaert" userId="S::adrien.hoornaert@etu.unistra.fr::0d8501ab-1e9e-436e-b1bd-d766c7bdae9f" providerId="AD" clId="Web-{B98B2DC9-C037-3E7D-59D6-024CE80DB863}" dt="2024-04-03T14:17:31.969" v="277"/>
          <ac:picMkLst>
            <pc:docMk/>
            <pc:sldMk cId="3996399562" sldId="261"/>
            <ac:picMk id="7" creationId="{3661BDBE-9000-55E5-63EF-36F0FDA63D95}"/>
          </ac:picMkLst>
        </pc:picChg>
      </pc:sldChg>
      <pc:sldChg chg="modSp add replId">
        <pc:chgData name="Adrien Hoornaert" userId="S::adrien.hoornaert@etu.unistra.fr::0d8501ab-1e9e-436e-b1bd-d766c7bdae9f" providerId="AD" clId="Web-{B98B2DC9-C037-3E7D-59D6-024CE80DB863}" dt="2024-04-03T14:23:29.183" v="364" actId="20577"/>
        <pc:sldMkLst>
          <pc:docMk/>
          <pc:sldMk cId="313678527" sldId="262"/>
        </pc:sldMkLst>
        <pc:spChg chg="mod">
          <ac:chgData name="Adrien Hoornaert" userId="S::adrien.hoornaert@etu.unistra.fr::0d8501ab-1e9e-436e-b1bd-d766c7bdae9f" providerId="AD" clId="Web-{B98B2DC9-C037-3E7D-59D6-024CE80DB863}" dt="2024-04-03T14:21:21.320" v="339" actId="20577"/>
          <ac:spMkLst>
            <pc:docMk/>
            <pc:sldMk cId="313678527" sldId="262"/>
            <ac:spMk id="2" creationId="{B6B4742D-AA0A-B239-F19D-970672FE24DE}"/>
          </ac:spMkLst>
        </pc:spChg>
        <pc:spChg chg="mod">
          <ac:chgData name="Adrien Hoornaert" userId="S::adrien.hoornaert@etu.unistra.fr::0d8501ab-1e9e-436e-b1bd-d766c7bdae9f" providerId="AD" clId="Web-{B98B2DC9-C037-3E7D-59D6-024CE80DB863}" dt="2024-04-03T14:23:29.183" v="364" actId="20577"/>
          <ac:spMkLst>
            <pc:docMk/>
            <pc:sldMk cId="313678527" sldId="262"/>
            <ac:spMk id="10" creationId="{F4961A3B-F61C-4561-D5D5-08D501DF2F54}"/>
          </ac:spMkLst>
        </pc:spChg>
        <pc:picChg chg="mod modCrop">
          <ac:chgData name="Adrien Hoornaert" userId="S::adrien.hoornaert@etu.unistra.fr::0d8501ab-1e9e-436e-b1bd-d766c7bdae9f" providerId="AD" clId="Web-{B98B2DC9-C037-3E7D-59D6-024CE80DB863}" dt="2024-04-03T14:20:25.709" v="316" actId="1076"/>
          <ac:picMkLst>
            <pc:docMk/>
            <pc:sldMk cId="313678527" sldId="262"/>
            <ac:picMk id="14" creationId="{6E2EC208-F35D-56F3-F408-8F584D8B719A}"/>
          </ac:picMkLst>
        </pc:picChg>
      </pc:sldChg>
      <pc:sldChg chg="del">
        <pc:chgData name="Adrien Hoornaert" userId="S::adrien.hoornaert@etu.unistra.fr::0d8501ab-1e9e-436e-b1bd-d766c7bdae9f" providerId="AD" clId="Web-{B98B2DC9-C037-3E7D-59D6-024CE80DB863}" dt="2024-04-03T13:41:56.454" v="150"/>
        <pc:sldMkLst>
          <pc:docMk/>
          <pc:sldMk cId="3391207372" sldId="262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54" v="149"/>
        <pc:sldMkLst>
          <pc:docMk/>
          <pc:sldMk cId="928120631" sldId="263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54" v="148"/>
        <pc:sldMkLst>
          <pc:docMk/>
          <pc:sldMk cId="1200087429" sldId="264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39" v="146"/>
        <pc:sldMkLst>
          <pc:docMk/>
          <pc:sldMk cId="2920659098" sldId="265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39" v="147"/>
        <pc:sldMkLst>
          <pc:docMk/>
          <pc:sldMk cId="2966858970" sldId="266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39" v="145"/>
        <pc:sldMkLst>
          <pc:docMk/>
          <pc:sldMk cId="330690124" sldId="267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39" v="144"/>
        <pc:sldMkLst>
          <pc:docMk/>
          <pc:sldMk cId="2326680032" sldId="268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39" v="143"/>
        <pc:sldMkLst>
          <pc:docMk/>
          <pc:sldMk cId="560324226" sldId="269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39" v="142"/>
        <pc:sldMkLst>
          <pc:docMk/>
          <pc:sldMk cId="3804225186" sldId="270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39" v="141"/>
        <pc:sldMkLst>
          <pc:docMk/>
          <pc:sldMk cId="1305157967" sldId="271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39" v="140"/>
        <pc:sldMkLst>
          <pc:docMk/>
          <pc:sldMk cId="2203452124" sldId="272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23" v="139"/>
        <pc:sldMkLst>
          <pc:docMk/>
          <pc:sldMk cId="1373200981" sldId="273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23" v="138"/>
        <pc:sldMkLst>
          <pc:docMk/>
          <pc:sldMk cId="1568169935" sldId="274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23" v="137"/>
        <pc:sldMkLst>
          <pc:docMk/>
          <pc:sldMk cId="3514174749" sldId="275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23" v="136"/>
        <pc:sldMkLst>
          <pc:docMk/>
          <pc:sldMk cId="1209945813" sldId="276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23" v="135"/>
        <pc:sldMkLst>
          <pc:docMk/>
          <pc:sldMk cId="1908979126" sldId="277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07" v="133"/>
        <pc:sldMkLst>
          <pc:docMk/>
          <pc:sldMk cId="3635385449" sldId="278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392" v="131"/>
        <pc:sldMkLst>
          <pc:docMk/>
          <pc:sldMk cId="2872743547" sldId="279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07" v="132"/>
        <pc:sldMkLst>
          <pc:docMk/>
          <pc:sldMk cId="1016003015" sldId="280"/>
        </pc:sldMkLst>
      </pc:sldChg>
      <pc:sldChg chg="del">
        <pc:chgData name="Adrien Hoornaert" userId="S::adrien.hoornaert@etu.unistra.fr::0d8501ab-1e9e-436e-b1bd-d766c7bdae9f" providerId="AD" clId="Web-{B98B2DC9-C037-3E7D-59D6-024CE80DB863}" dt="2024-04-03T13:41:56.407" v="134"/>
        <pc:sldMkLst>
          <pc:docMk/>
          <pc:sldMk cId="3828021028" sldId="281"/>
        </pc:sldMkLst>
      </pc:sldChg>
    </pc:docChg>
  </pc:docChgLst>
  <pc:docChgLst>
    <pc:chgData name="Adrien Hoornaert" userId="0d8501ab-1e9e-436e-b1bd-d766c7bdae9f" providerId="ADAL" clId="{2D4DCCA3-A1C5-433D-8318-B100F886E00C}"/>
    <pc:docChg chg="modSld">
      <pc:chgData name="Adrien Hoornaert" userId="0d8501ab-1e9e-436e-b1bd-d766c7bdae9f" providerId="ADAL" clId="{2D4DCCA3-A1C5-433D-8318-B100F886E00C}" dt="2024-04-03T18:29:09.510" v="0" actId="2711"/>
      <pc:docMkLst>
        <pc:docMk/>
      </pc:docMkLst>
      <pc:sldChg chg="modSp mod">
        <pc:chgData name="Adrien Hoornaert" userId="0d8501ab-1e9e-436e-b1bd-d766c7bdae9f" providerId="ADAL" clId="{2D4DCCA3-A1C5-433D-8318-B100F886E00C}" dt="2024-04-03T18:29:09.510" v="0" actId="2711"/>
        <pc:sldMkLst>
          <pc:docMk/>
          <pc:sldMk cId="593973717" sldId="256"/>
        </pc:sldMkLst>
        <pc:spChg chg="mod">
          <ac:chgData name="Adrien Hoornaert" userId="0d8501ab-1e9e-436e-b1bd-d766c7bdae9f" providerId="ADAL" clId="{2D4DCCA3-A1C5-433D-8318-B100F886E00C}" dt="2024-04-03T18:29:09.510" v="0" actId="2711"/>
          <ac:spMkLst>
            <pc:docMk/>
            <pc:sldMk cId="593973717" sldId="256"/>
            <ac:spMk id="19" creationId="{FDE3EAA4-0458-27D9-14EE-BB04B797EBE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0E7BA-72F4-4AE8-B2F5-C39943D46BAE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C8905-99F7-4DCC-B943-171B84CA6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3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A72AA8-926D-3CB3-C093-46D826E87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C04FCE-8006-5A7E-EF5E-E8865BD52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EC726C-13C0-02EA-EB7F-31886957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2FF-0AC0-4490-B76D-200059D9C408}" type="datetime1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72C0B2-A162-3572-93F5-A55F5801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9E8F82-75F7-FB5A-0DC8-AB491FE3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F741-32B4-46C5-967B-1F8AA7021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90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92B35-4FB6-5CBB-79D2-25C79D82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FA5BCD-0799-BE1A-90FD-D71100DDF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1A14DF-4F1F-A344-D4F1-46825647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F64E-0128-4178-BF74-566D8AF11CA2}" type="datetime1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06951F-86C2-6545-6513-78595DFE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7D4D8B-F40E-CB04-B3F9-5864CC96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F741-32B4-46C5-967B-1F8AA7021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79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EC2444-32E8-0475-11A3-3DF87867E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375DE6-D899-ADA0-63C4-E6A7AFC22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DD9115-FE73-A403-8173-89C88C1E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0C67-BF2C-4294-BCAB-F01C453B5D0A}" type="datetime1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23B5B0-00AE-EED1-2164-812319B6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D7C906-48B4-5C6F-62BD-8AE8006E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F741-32B4-46C5-967B-1F8AA7021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73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52A2E4-541C-0702-5D2F-85CFD3CF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0EDDB0-96E1-0753-8251-70223A781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47CD8B-E2C5-3B6F-B42D-8D11C095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3B06-3847-4331-869B-FCFADDB34AC5}" type="datetime1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2291D-2D49-CE55-3B9E-DEA7D5F5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F5ABE-8555-7142-E77D-6EC5498B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F741-32B4-46C5-967B-1F8AA7021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57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233C3C-6842-4217-76DC-3CB9CC62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4486A8-36C1-BF2B-EAAE-B7738CB6E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63C141-6330-73F7-7E9D-46D2FDF9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8BE0-91BC-4384-8359-B2FB33C87DBD}" type="datetime1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F9EAC5-0890-857D-2C84-FF32CB9B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61FDD2-A173-B504-6044-CE256B5E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F741-32B4-46C5-967B-1F8AA7021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56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3339C-C66C-B0C9-EB5B-7D1BD180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204504-94C0-D0C9-2085-84379CD21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9E046E-E6ED-BA06-D89B-2E082F76B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C15006-812E-CFA6-5EFF-D141D393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EF42-1F17-48CF-BB7F-DBAAA51B0A69}" type="datetime1">
              <a:rPr lang="fr-FR" smtClean="0"/>
              <a:t>03/04/2024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3EC1AE-0C54-FEE1-D57A-D53849B8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465F0F-205E-E610-CBBC-93F24183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F741-32B4-46C5-967B-1F8AA7021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89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6A257-3286-D467-42F9-6326E5CD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1B600B-51B2-3457-4ABC-2C5CC0078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E7F5BC-4CFC-9829-57E6-922A07B23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B04907-80AE-FEB2-BE08-8E1918318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FA5700-F574-83E8-55A3-66C5CB68E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2967BE-197B-9957-3603-F75EE272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546B-66C7-4957-9112-42406C531CF9}" type="datetime1">
              <a:rPr lang="fr-FR" smtClean="0"/>
              <a:t>03/04/2024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511DE4-AB44-21DC-9DB9-EBDAC697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C5F93E-CBC8-7C5A-11DA-F52640EC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F741-32B4-46C5-967B-1F8AA7021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27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6638F-CAFB-3C0A-8E21-BAEBFD77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5EFEBA-C10F-AB84-C87F-42072BC3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FFBA-474F-4617-B83E-7A1F5432DDC1}" type="datetime1">
              <a:rPr lang="fr-FR" smtClean="0"/>
              <a:t>03/04/2024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380C8A-B09D-757E-EA87-748B5BD7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F286FD-4179-1D75-021F-C91F2235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F741-32B4-46C5-967B-1F8AA7021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24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EE4EFB-604E-B935-B68C-97AF101F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2AF6-70F1-4107-8837-FE5B5665B31E}" type="datetime1">
              <a:rPr lang="fr-FR" smtClean="0"/>
              <a:t>03/04/2024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09C695-57C5-B58D-DDF2-8B633041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DBDF48-23C3-B4F7-6C6C-0139D1C7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F741-32B4-46C5-967B-1F8AA7021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242D9-5BED-E896-7CB9-845544FF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24D357-F569-3DF7-C9A2-EBBB66E10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F66286-9DBB-731B-2264-2E6F01C21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AD08E8-E847-C652-CC29-6EF8B957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4A23-A4DC-4DAC-9D53-375EEDA46771}" type="datetime1">
              <a:rPr lang="fr-FR" smtClean="0"/>
              <a:t>03/04/2024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45B275-AE19-378A-9928-486A5DA8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536246-9D84-DFEC-A614-9E367C59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F741-32B4-46C5-967B-1F8AA7021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43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083B7-14AE-8ECB-C9EB-0B2F530CD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0B68EE2-6FE6-28EE-9EA7-A1582BF66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DAC1D7-E2BA-4BCD-96ED-85CFD616A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8731B6-0E5D-D276-6562-0E851FE7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E6AC-C77F-4E24-992F-B32E5A49F3C3}" type="datetime1">
              <a:rPr lang="fr-FR" smtClean="0"/>
              <a:t>03/04/2024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57CA38-8295-7D66-70DF-1CF55C769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1E77E8-5083-1315-19D6-04FDBE9C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F741-32B4-46C5-967B-1F8AA7021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10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B1D9B3-C14A-9EA1-8B8E-A9777916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618150-2C53-CE1A-B5DE-C0AA6CCE0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77E64F-270D-2444-DD6B-1209693E5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7F1B9-9E54-4DE7-B7C0-9EA487BD4E05}" type="datetime1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111FF-EEE6-B16E-06CC-B0E91EA7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836D42-17E3-04CB-3074-B17ACBD87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BF741-32B4-46C5-967B-1F8AA7021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68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A galaxy with stars and gasses&#10;&#10;Description automatically generated">
            <a:extLst>
              <a:ext uri="{FF2B5EF4-FFF2-40B4-BE49-F238E27FC236}">
                <a16:creationId xmlns:a16="http://schemas.microsoft.com/office/drawing/2014/main" id="{1E391D92-320D-3769-DD48-6C7FA4BB9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" t="44374" r="-287" b="11757"/>
          <a:stretch/>
        </p:blipFill>
        <p:spPr>
          <a:xfrm flipH="1">
            <a:off x="-147043" y="2885275"/>
            <a:ext cx="12486102" cy="413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222C3A7-9E37-31C9-F69F-EC2D43C124EA}"/>
              </a:ext>
            </a:extLst>
          </p:cNvPr>
          <p:cNvSpPr txBox="1"/>
          <p:nvPr/>
        </p:nvSpPr>
        <p:spPr>
          <a:xfrm>
            <a:off x="352587" y="1427757"/>
            <a:ext cx="1041774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LM Roman 12"/>
                <a:ea typeface="+mn-lt"/>
                <a:cs typeface="+mn-lt"/>
              </a:rPr>
              <a:t>Bi-weekly meeting on </a:t>
            </a:r>
            <a:r>
              <a:rPr lang="en-US" sz="3200" b="1" dirty="0" err="1">
                <a:solidFill>
                  <a:srgbClr val="FFC000"/>
                </a:solidFill>
                <a:latin typeface="LM Roman 12"/>
                <a:ea typeface="+mn-lt"/>
                <a:cs typeface="+mn-lt"/>
              </a:rPr>
              <a:t>Magellanic</a:t>
            </a:r>
            <a:r>
              <a:rPr lang="en-US" sz="3200" b="1" dirty="0">
                <a:solidFill>
                  <a:srgbClr val="FFC000"/>
                </a:solidFill>
                <a:latin typeface="LM Roman 12"/>
                <a:ea typeface="+mn-lt"/>
                <a:cs typeface="+mn-lt"/>
              </a:rPr>
              <a:t> Clouds</a:t>
            </a:r>
            <a:endParaRPr lang="en-US" sz="3200" b="1" dirty="0">
              <a:solidFill>
                <a:srgbClr val="FFC000"/>
              </a:solidFill>
              <a:latin typeface="LM Roman 12"/>
              <a:ea typeface="Calibri"/>
              <a:cs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DE3EAA4-0458-27D9-14EE-BB04B797EBE2}"/>
              </a:ext>
            </a:extLst>
          </p:cNvPr>
          <p:cNvSpPr txBox="1"/>
          <p:nvPr/>
        </p:nvSpPr>
        <p:spPr>
          <a:xfrm>
            <a:off x="348364" y="383027"/>
            <a:ext cx="463953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i="0" dirty="0">
                <a:solidFill>
                  <a:srgbClr val="FFFFFF"/>
                </a:solidFill>
                <a:effectLst/>
                <a:latin typeface="LM Roman 12" panose="00000500000000000000"/>
              </a:rPr>
              <a:t>HOORNAERT Adrien</a:t>
            </a:r>
            <a:br>
              <a:rPr lang="en-US" sz="2000" i="0" dirty="0">
                <a:effectLst/>
                <a:latin typeface="LM Roman 12" panose="00000500000000000000"/>
              </a:rPr>
            </a:br>
            <a:r>
              <a:rPr lang="en-US" sz="2000" dirty="0">
                <a:solidFill>
                  <a:srgbClr val="FFFFFF"/>
                </a:solidFill>
                <a:latin typeface="LM Roman 12" panose="00000500000000000000"/>
              </a:rPr>
              <a:t>04/04/2024</a:t>
            </a:r>
            <a:endParaRPr lang="fr-FR" sz="2000" dirty="0">
              <a:latin typeface="LM Roman 12" panose="0000050000000000000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9B924A2-5177-166F-B481-173C7A078495}"/>
              </a:ext>
            </a:extLst>
          </p:cNvPr>
          <p:cNvSpPr txBox="1"/>
          <p:nvPr/>
        </p:nvSpPr>
        <p:spPr>
          <a:xfrm>
            <a:off x="348364" y="2104017"/>
            <a:ext cx="904133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 err="1">
                <a:solidFill>
                  <a:schemeClr val="bg1"/>
                </a:solidFill>
                <a:latin typeface="LM Roman 12"/>
              </a:rPr>
              <a:t>Study</a:t>
            </a:r>
            <a:r>
              <a:rPr lang="fr-FR" sz="2000" b="1">
                <a:solidFill>
                  <a:schemeClr val="bg1"/>
                </a:solidFill>
                <a:latin typeface="LM Roman 12"/>
              </a:rPr>
              <a:t> of an X-Ray source (MC Bridge) : </a:t>
            </a:r>
            <a:r>
              <a:rPr lang="fr-FR" sz="2000" b="1" err="1">
                <a:solidFill>
                  <a:schemeClr val="bg1"/>
                </a:solidFill>
                <a:latin typeface="LM Roman 12"/>
              </a:rPr>
              <a:t>eRASSU</a:t>
            </a:r>
            <a:r>
              <a:rPr lang="fr-FR" sz="2000" b="1">
                <a:solidFill>
                  <a:schemeClr val="bg1"/>
                </a:solidFill>
                <a:latin typeface="LM Roman 12"/>
              </a:rPr>
              <a:t> </a:t>
            </a:r>
            <a:r>
              <a:rPr lang="fr-FR" sz="2000" b="1">
                <a:solidFill>
                  <a:schemeClr val="bg1"/>
                </a:solidFill>
                <a:latin typeface="LM Roman 12"/>
                <a:ea typeface="+mn-lt"/>
                <a:cs typeface="+mn-lt"/>
              </a:rPr>
              <a:t>J031038.2-734935</a:t>
            </a:r>
            <a:br>
              <a:rPr lang="fr-FR" sz="2000" b="1">
                <a:latin typeface="LM Roman 12" panose="00000500000000000000" pitchFamily="50" charset="0"/>
                <a:ea typeface="Calibri"/>
                <a:cs typeface="Calibri"/>
              </a:rPr>
            </a:br>
            <a:r>
              <a:rPr lang="fr-FR" sz="2000" b="1" err="1">
                <a:solidFill>
                  <a:schemeClr val="bg1"/>
                </a:solidFill>
                <a:latin typeface="LM Roman 12"/>
                <a:ea typeface="Calibri"/>
                <a:cs typeface="Calibri"/>
              </a:rPr>
              <a:t>eROSITA</a:t>
            </a:r>
            <a:r>
              <a:rPr lang="fr-FR" sz="2000" b="1">
                <a:solidFill>
                  <a:schemeClr val="bg1"/>
                </a:solidFill>
                <a:latin typeface="LM Roman 12"/>
                <a:ea typeface="Calibri"/>
                <a:cs typeface="Calibri"/>
              </a:rPr>
              <a:t> / </a:t>
            </a:r>
            <a:r>
              <a:rPr lang="fr-FR" sz="2000" b="1">
                <a:solidFill>
                  <a:srgbClr val="FFC000"/>
                </a:solidFill>
                <a:latin typeface="LM Roman 12"/>
                <a:ea typeface="Calibri"/>
                <a:cs typeface="Calibri"/>
              </a:rPr>
              <a:t>XMM</a:t>
            </a:r>
            <a:r>
              <a:rPr lang="fr-FR" sz="2000" b="1">
                <a:solidFill>
                  <a:schemeClr val="bg1"/>
                </a:solidFill>
                <a:latin typeface="LM Roman 12"/>
                <a:ea typeface="Calibri"/>
                <a:cs typeface="Calibri"/>
              </a:rPr>
              <a:t> / </a:t>
            </a:r>
            <a:r>
              <a:rPr lang="fr-FR" sz="2000" b="1" err="1">
                <a:solidFill>
                  <a:schemeClr val="bg1"/>
                </a:solidFill>
                <a:latin typeface="LM Roman 12"/>
                <a:ea typeface="Calibri"/>
                <a:cs typeface="Calibri"/>
              </a:rPr>
              <a:t>NuSTAR</a:t>
            </a:r>
            <a:br>
              <a:rPr lang="fr-FR" sz="2000" b="1">
                <a:latin typeface="LM Roman 12" panose="00000500000000000000" pitchFamily="50" charset="0"/>
              </a:rPr>
            </a:br>
            <a:endParaRPr lang="fr-FR" sz="2000" b="1">
              <a:solidFill>
                <a:schemeClr val="bg1"/>
              </a:solidFill>
              <a:latin typeface="LM Roman 12" panose="00000500000000000000" pitchFamily="50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CB6AC32-392B-83F0-716F-A31EB19299E7}"/>
              </a:ext>
            </a:extLst>
          </p:cNvPr>
          <p:cNvSpPr txBox="1"/>
          <p:nvPr/>
        </p:nvSpPr>
        <p:spPr>
          <a:xfrm>
            <a:off x="353814" y="6274932"/>
            <a:ext cx="270675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LM Roman 12"/>
              </a:rPr>
              <a:t>LMC- NASA/ESA HST</a:t>
            </a:r>
          </a:p>
        </p:txBody>
      </p:sp>
    </p:spTree>
    <p:extLst>
      <p:ext uri="{BB962C8B-B14F-4D97-AF65-F5344CB8AC3E}">
        <p14:creationId xmlns:p14="http://schemas.microsoft.com/office/powerpoint/2010/main" val="59397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6B4742D-AA0A-B239-F19D-970672FE24DE}"/>
              </a:ext>
            </a:extLst>
          </p:cNvPr>
          <p:cNvSpPr txBox="1"/>
          <p:nvPr/>
        </p:nvSpPr>
        <p:spPr>
          <a:xfrm>
            <a:off x="593563" y="387153"/>
            <a:ext cx="81226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LM Roman 12"/>
              </a:rPr>
              <a:t>Gaia DR3</a:t>
            </a:r>
            <a:endParaRPr lang="en-US" sz="3200" b="1">
              <a:solidFill>
                <a:srgbClr val="FFC000"/>
              </a:solidFill>
              <a:latin typeface="LM Roman 12" panose="00000500000000000000" pitchFamily="50" charset="0"/>
            </a:endParaRPr>
          </a:p>
        </p:txBody>
      </p:sp>
      <p:sp>
        <p:nvSpPr>
          <p:cNvPr id="10" name="ZoneTexte 27">
            <a:extLst>
              <a:ext uri="{FF2B5EF4-FFF2-40B4-BE49-F238E27FC236}">
                <a16:creationId xmlns:a16="http://schemas.microsoft.com/office/drawing/2014/main" id="{F4961A3B-F61C-4561-D5D5-08D501DF2F54}"/>
              </a:ext>
            </a:extLst>
          </p:cNvPr>
          <p:cNvSpPr txBox="1"/>
          <p:nvPr/>
        </p:nvSpPr>
        <p:spPr>
          <a:xfrm>
            <a:off x="591739" y="5511293"/>
            <a:ext cx="542103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LM Roman 12"/>
              </a:rPr>
              <a:t>PN Image</a:t>
            </a:r>
            <a:br>
              <a:rPr lang="en-US" sz="2000" b="1">
                <a:solidFill>
                  <a:schemeClr val="accent4"/>
                </a:solidFill>
                <a:latin typeface="LM Roman 12"/>
              </a:rPr>
            </a:br>
            <a:r>
              <a:rPr lang="en-US" sz="2000" b="1">
                <a:solidFill>
                  <a:schemeClr val="bg1"/>
                </a:solidFill>
                <a:latin typeface="LM Roman 12"/>
              </a:rPr>
              <a:t>Gaia DR3 nearest counterparts</a:t>
            </a:r>
            <a:br>
              <a:rPr lang="en-US" sz="2000" b="1">
                <a:solidFill>
                  <a:schemeClr val="bg1"/>
                </a:solidFill>
                <a:latin typeface="LM Roman 12"/>
              </a:rPr>
            </a:br>
            <a:r>
              <a:rPr lang="en-US" sz="2000">
                <a:solidFill>
                  <a:schemeClr val="bg1"/>
                </a:solidFill>
                <a:latin typeface="LM Roman 12"/>
                <a:ea typeface="Calibri" panose="020F0502020204030204"/>
                <a:cs typeface="Calibri" panose="020F0502020204030204"/>
              </a:rPr>
              <a:t>circle : 40 arcsec radius</a:t>
            </a:r>
            <a:endParaRPr lang="en-US" err="1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4" name="Picture 13" descr="A purple and yellow pixelated background&#10;&#10;Description automatically generated">
            <a:extLst>
              <a:ext uri="{FF2B5EF4-FFF2-40B4-BE49-F238E27FC236}">
                <a16:creationId xmlns:a16="http://schemas.microsoft.com/office/drawing/2014/main" id="{6E2EC208-F35D-56F3-F408-8F584D8B7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74" y="1408806"/>
            <a:ext cx="5249695" cy="3841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7">
            <a:extLst>
              <a:ext uri="{FF2B5EF4-FFF2-40B4-BE49-F238E27FC236}">
                <a16:creationId xmlns:a16="http://schemas.microsoft.com/office/drawing/2014/main" id="{77D403FE-EF0C-7473-5C6A-855058B15E08}"/>
              </a:ext>
            </a:extLst>
          </p:cNvPr>
          <p:cNvSpPr txBox="1"/>
          <p:nvPr/>
        </p:nvSpPr>
        <p:spPr>
          <a:xfrm>
            <a:off x="6278496" y="428939"/>
            <a:ext cx="542103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accent4"/>
                </a:solidFill>
                <a:latin typeface="LM Roman 12"/>
              </a:rPr>
              <a:t>Gaia counterpart</a:t>
            </a:r>
            <a:endParaRPr lang="en-US" sz="2400">
              <a:solidFill>
                <a:schemeClr val="accent4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br>
              <a:rPr lang="en-US" sz="2000" b="1">
                <a:latin typeface="LM Roman 12"/>
              </a:rPr>
            </a:br>
            <a:r>
              <a:rPr lang="en-US" sz="2000" b="1">
                <a:solidFill>
                  <a:schemeClr val="bg1"/>
                </a:solidFill>
                <a:latin typeface="LM Roman 12"/>
              </a:rPr>
              <a:t>One within </a:t>
            </a:r>
            <a:r>
              <a:rPr lang="en-US" sz="2000" b="1">
                <a:solidFill>
                  <a:schemeClr val="bg1"/>
                </a:solidFill>
                <a:latin typeface="LM Roman 12"/>
                <a:ea typeface="+mn-lt"/>
                <a:cs typeface="+mn-lt"/>
              </a:rPr>
              <a:t>3</a:t>
            </a:r>
            <a:r>
              <a:rPr lang="en-US" sz="20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σ </a:t>
            </a:r>
            <a:r>
              <a:rPr lang="en-US" sz="2000" b="1">
                <a:solidFill>
                  <a:schemeClr val="bg1"/>
                </a:solidFill>
                <a:latin typeface="LM Roman 12"/>
              </a:rPr>
              <a:t>error circle </a:t>
            </a:r>
            <a:r>
              <a:rPr lang="en-US" sz="2000">
                <a:solidFill>
                  <a:schemeClr val="bg1"/>
                </a:solidFill>
                <a:latin typeface="LM Roman 12"/>
              </a:rPr>
              <a:t>(1.53 arcsec) :</a:t>
            </a:r>
            <a:endParaRPr lang="en-US" sz="2000">
              <a:solidFill>
                <a:schemeClr val="bg1"/>
              </a:solidFill>
              <a:latin typeface="LM Roman 12"/>
              <a:ea typeface="Calibri" panose="020F0502020204030204"/>
              <a:cs typeface="Calibri" panose="020F0502020204030204"/>
            </a:endParaRPr>
          </a:p>
          <a:p>
            <a:r>
              <a:rPr lang="en-US" sz="2000">
                <a:solidFill>
                  <a:schemeClr val="bg1"/>
                </a:solidFill>
                <a:latin typeface="LM Roman 12"/>
                <a:ea typeface="+mn-lt"/>
                <a:cs typeface="+mn-lt"/>
              </a:rPr>
              <a:t>Gaia DR3 4640596753263650560</a:t>
            </a:r>
            <a:endParaRPr lang="en-US">
              <a:solidFill>
                <a:schemeClr val="bg1"/>
              </a:solidFill>
              <a:latin typeface="LM Roman 1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6AABD-41E0-C83E-5547-2CDF3B4D6475}"/>
              </a:ext>
            </a:extLst>
          </p:cNvPr>
          <p:cNvSpPr txBox="1"/>
          <p:nvPr/>
        </p:nvSpPr>
        <p:spPr>
          <a:xfrm>
            <a:off x="6420185" y="1946220"/>
            <a:ext cx="327025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nsolas"/>
              </a:rPr>
              <a:t>@ 0.288''</a:t>
            </a:r>
            <a:br>
              <a:rPr lang="en-US">
                <a:latin typeface="Consolas"/>
              </a:rPr>
            </a:br>
            <a:r>
              <a:rPr lang="en-US">
                <a:solidFill>
                  <a:schemeClr val="bg1"/>
                </a:solidFill>
                <a:latin typeface="Consolas"/>
              </a:rPr>
              <a:t>parallax S/N : 0.6076</a:t>
            </a:r>
            <a:br>
              <a:rPr lang="en-US">
                <a:latin typeface="Consolas"/>
              </a:rPr>
            </a:br>
            <a:r>
              <a:rPr lang="en-US">
                <a:solidFill>
                  <a:schemeClr val="bg1"/>
                </a:solidFill>
                <a:latin typeface="Consolas"/>
              </a:rPr>
              <a:t>PM : 0.3864 mas/</a:t>
            </a:r>
            <a:r>
              <a:rPr lang="en-US" err="1">
                <a:solidFill>
                  <a:schemeClr val="bg1"/>
                </a:solidFill>
                <a:latin typeface="Consolas"/>
              </a:rPr>
              <a:t>yr</a:t>
            </a:r>
            <a:br>
              <a:rPr lang="en-US">
                <a:latin typeface="Consolas"/>
              </a:rPr>
            </a:br>
            <a:r>
              <a:rPr lang="en-US" err="1">
                <a:solidFill>
                  <a:schemeClr val="bg1"/>
                </a:solidFill>
                <a:latin typeface="Consolas"/>
              </a:rPr>
              <a:t>Gmag</a:t>
            </a:r>
            <a:r>
              <a:rPr lang="en-US">
                <a:solidFill>
                  <a:schemeClr val="bg1"/>
                </a:solidFill>
                <a:latin typeface="Consolas"/>
              </a:rPr>
              <a:t> : 20.61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ZoneTexte 27">
            <a:extLst>
              <a:ext uri="{FF2B5EF4-FFF2-40B4-BE49-F238E27FC236}">
                <a16:creationId xmlns:a16="http://schemas.microsoft.com/office/drawing/2014/main" id="{BA73BD08-5D7A-F3E1-EA7A-3769F8980BDB}"/>
              </a:ext>
            </a:extLst>
          </p:cNvPr>
          <p:cNvSpPr txBox="1"/>
          <p:nvPr/>
        </p:nvSpPr>
        <p:spPr>
          <a:xfrm>
            <a:off x="6418864" y="3366649"/>
            <a:ext cx="5421030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accent4"/>
                </a:solidFill>
                <a:latin typeface="LM Roman 12"/>
              </a:rPr>
              <a:t>Catalogs</a:t>
            </a:r>
            <a:endParaRPr lang="en-US" sz="2400" b="1">
              <a:solidFill>
                <a:schemeClr val="accent4"/>
              </a:solidFill>
              <a:latin typeface="LM Roman 12"/>
              <a:ea typeface="Calibri" panose="020F0502020204030204"/>
              <a:cs typeface="Calibri" panose="020F0502020204030204"/>
            </a:endParaRPr>
          </a:p>
          <a:p>
            <a:br>
              <a:rPr lang="en-US" sz="2000" b="1">
                <a:latin typeface="LM Roman 12"/>
              </a:rPr>
            </a:br>
            <a:r>
              <a:rPr lang="en-US" sz="1600" b="1">
                <a:solidFill>
                  <a:schemeClr val="bg1"/>
                </a:solidFill>
                <a:latin typeface="LM Roman 12"/>
              </a:rPr>
              <a:t>GAIA DR3 (and DR2), WISE, VHS, TESS, USNO, GSC, …</a:t>
            </a:r>
          </a:p>
          <a:p>
            <a:endParaRPr lang="en-US" sz="1600" b="1">
              <a:solidFill>
                <a:schemeClr val="bg1"/>
              </a:solidFill>
              <a:latin typeface="LM Roman 12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FA8F3A-CE6B-BF91-DDF3-2B3FBBE2EE36}"/>
              </a:ext>
            </a:extLst>
          </p:cNvPr>
          <p:cNvSpPr txBox="1"/>
          <p:nvPr/>
        </p:nvSpPr>
        <p:spPr>
          <a:xfrm>
            <a:off x="6430211" y="4673377"/>
            <a:ext cx="327025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bg1"/>
                </a:solidFill>
                <a:latin typeface="Consolas"/>
              </a:rPr>
              <a:t>Bmag</a:t>
            </a:r>
            <a:r>
              <a:rPr lang="en-US">
                <a:solidFill>
                  <a:schemeClr val="bg1"/>
                </a:solidFill>
                <a:latin typeface="Consolas"/>
              </a:rPr>
              <a:t> : 20.22</a:t>
            </a:r>
            <a:br>
              <a:rPr lang="en-US">
                <a:solidFill>
                  <a:schemeClr val="bg1"/>
                </a:solidFill>
                <a:latin typeface="Consolas"/>
              </a:rPr>
            </a:br>
            <a:r>
              <a:rPr lang="en-US" err="1">
                <a:solidFill>
                  <a:schemeClr val="bg1"/>
                </a:solidFill>
                <a:latin typeface="Consolas"/>
              </a:rPr>
              <a:t>Rmag</a:t>
            </a:r>
            <a:r>
              <a:rPr lang="en-US">
                <a:solidFill>
                  <a:schemeClr val="bg1"/>
                </a:solidFill>
                <a:latin typeface="Consolas"/>
              </a:rPr>
              <a:t> : 18.27</a:t>
            </a:r>
            <a:br>
              <a:rPr lang="en-US">
                <a:solidFill>
                  <a:schemeClr val="bg1"/>
                </a:solidFill>
                <a:latin typeface="Consolas"/>
              </a:rPr>
            </a:br>
            <a:r>
              <a:rPr lang="en-US" err="1">
                <a:solidFill>
                  <a:schemeClr val="bg1"/>
                </a:solidFill>
                <a:latin typeface="Consolas"/>
              </a:rPr>
              <a:t>Vmag</a:t>
            </a:r>
            <a:r>
              <a:rPr lang="en-US">
                <a:solidFill>
                  <a:schemeClr val="bg1"/>
                </a:solidFill>
                <a:latin typeface="Consolas"/>
              </a:rPr>
              <a:t> : ~20.8 ?</a:t>
            </a:r>
          </a:p>
        </p:txBody>
      </p:sp>
      <p:sp>
        <p:nvSpPr>
          <p:cNvPr id="7" name="ZoneTexte 27">
            <a:extLst>
              <a:ext uri="{FF2B5EF4-FFF2-40B4-BE49-F238E27FC236}">
                <a16:creationId xmlns:a16="http://schemas.microsoft.com/office/drawing/2014/main" id="{7AD1828F-AA21-9D1F-B2CB-00BBADDB026D}"/>
              </a:ext>
            </a:extLst>
          </p:cNvPr>
          <p:cNvSpPr txBox="1"/>
          <p:nvPr/>
        </p:nvSpPr>
        <p:spPr>
          <a:xfrm>
            <a:off x="6418864" y="5762938"/>
            <a:ext cx="542103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i="1">
                <a:solidFill>
                  <a:schemeClr val="bg1"/>
                </a:solidFill>
                <a:latin typeface="LM Roman 12"/>
              </a:rPr>
              <a:t>Gaia Collab.</a:t>
            </a:r>
            <a:r>
              <a:rPr lang="en-US" sz="1600" b="1" i="1">
                <a:solidFill>
                  <a:schemeClr val="bg1"/>
                </a:solidFill>
                <a:latin typeface="LM Roman 12"/>
                <a:ea typeface="+mn-lt"/>
                <a:cs typeface="+mn-lt"/>
              </a:rPr>
              <a:t> </a:t>
            </a:r>
            <a:r>
              <a:rPr lang="en-US" sz="1600" i="1">
                <a:solidFill>
                  <a:schemeClr val="bg1"/>
                </a:solidFill>
                <a:latin typeface="LM Roman 12"/>
                <a:ea typeface="+mn-lt"/>
                <a:cs typeface="+mn-lt"/>
              </a:rPr>
              <a:t>Structure and properties of the </a:t>
            </a:r>
            <a:r>
              <a:rPr lang="en-US" sz="1600" i="1" err="1">
                <a:solidFill>
                  <a:schemeClr val="bg1"/>
                </a:solidFill>
                <a:latin typeface="LM Roman 12"/>
                <a:ea typeface="+mn-lt"/>
                <a:cs typeface="+mn-lt"/>
              </a:rPr>
              <a:t>Magellanic</a:t>
            </a:r>
            <a:r>
              <a:rPr lang="en-US" sz="1600" i="1">
                <a:solidFill>
                  <a:schemeClr val="bg1"/>
                </a:solidFill>
                <a:latin typeface="LM Roman 12"/>
                <a:ea typeface="+mn-lt"/>
                <a:cs typeface="+mn-lt"/>
              </a:rPr>
              <a:t> Clouds 2021 </a:t>
            </a:r>
            <a:r>
              <a:rPr lang="en-US" sz="1600" b="1">
                <a:solidFill>
                  <a:schemeClr val="bg1"/>
                </a:solidFill>
                <a:latin typeface="LM Roman 12"/>
                <a:ea typeface="+mn-lt"/>
                <a:cs typeface="+mn-lt"/>
              </a:rPr>
              <a:t>→ Red Giant ?</a:t>
            </a:r>
            <a:endParaRPr lang="en-US" sz="1600" b="1">
              <a:solidFill>
                <a:schemeClr val="bg1"/>
              </a:solidFill>
              <a:latin typeface="LM Roman 12"/>
            </a:endParaRPr>
          </a:p>
          <a:p>
            <a:endParaRPr lang="en-US" sz="1600" b="1">
              <a:solidFill>
                <a:schemeClr val="bg1"/>
              </a:solidFill>
              <a:latin typeface="LM Roman 12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72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6B4742D-AA0A-B239-F19D-970672FE24DE}"/>
              </a:ext>
            </a:extLst>
          </p:cNvPr>
          <p:cNvSpPr txBox="1"/>
          <p:nvPr/>
        </p:nvSpPr>
        <p:spPr>
          <a:xfrm>
            <a:off x="593563" y="387153"/>
            <a:ext cx="81226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LM Roman 12"/>
              </a:rPr>
              <a:t>DECAM Legacy Survey</a:t>
            </a:r>
            <a:endParaRPr lang="en-US" sz="3200" b="1">
              <a:solidFill>
                <a:srgbClr val="FFC000"/>
              </a:solidFill>
              <a:latin typeface="LM Roman 12" panose="00000500000000000000" pitchFamily="50" charset="0"/>
            </a:endParaRPr>
          </a:p>
        </p:txBody>
      </p:sp>
      <p:sp>
        <p:nvSpPr>
          <p:cNvPr id="10" name="ZoneTexte 27">
            <a:extLst>
              <a:ext uri="{FF2B5EF4-FFF2-40B4-BE49-F238E27FC236}">
                <a16:creationId xmlns:a16="http://schemas.microsoft.com/office/drawing/2014/main" id="{F4961A3B-F61C-4561-D5D5-08D501DF2F54}"/>
              </a:ext>
            </a:extLst>
          </p:cNvPr>
          <p:cNvSpPr txBox="1"/>
          <p:nvPr/>
        </p:nvSpPr>
        <p:spPr>
          <a:xfrm>
            <a:off x="591739" y="5511293"/>
            <a:ext cx="542103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LM Roman 12"/>
              </a:rPr>
              <a:t>PN Image</a:t>
            </a:r>
            <a:br>
              <a:rPr lang="en-US" sz="2000" b="1">
                <a:latin typeface="LM Roman 12"/>
              </a:rPr>
            </a:br>
            <a:r>
              <a:rPr lang="en-US" sz="2000" b="1">
                <a:solidFill>
                  <a:schemeClr val="bg1"/>
                </a:solidFill>
                <a:latin typeface="LM Roman 12"/>
              </a:rPr>
              <a:t>DECAM counterparts</a:t>
            </a:r>
            <a:br>
              <a:rPr lang="en-US" sz="2000" b="1">
                <a:latin typeface="LM Roman 12"/>
              </a:rPr>
            </a:br>
            <a:r>
              <a:rPr lang="en-US" sz="2000">
                <a:solidFill>
                  <a:schemeClr val="bg1"/>
                </a:solidFill>
                <a:latin typeface="LM Roman 12"/>
                <a:ea typeface="Calibri" panose="020F0502020204030204"/>
                <a:cs typeface="Calibri" panose="020F0502020204030204"/>
              </a:rPr>
              <a:t>circle : 40 arcsec radius</a:t>
            </a:r>
            <a:endParaRPr lang="en-US" b="1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4" name="Picture 13" descr="A purple and yellow pixelated background&#10;&#10;Description automatically generated">
            <a:extLst>
              <a:ext uri="{FF2B5EF4-FFF2-40B4-BE49-F238E27FC236}">
                <a16:creationId xmlns:a16="http://schemas.microsoft.com/office/drawing/2014/main" id="{6E2EC208-F35D-56F3-F408-8F584D8B7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8"/>
          <a:stretch/>
        </p:blipFill>
        <p:spPr>
          <a:xfrm>
            <a:off x="678447" y="1408806"/>
            <a:ext cx="5247179" cy="3841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bright light in the sky&#10;&#10;Description automatically generated">
            <a:extLst>
              <a:ext uri="{FF2B5EF4-FFF2-40B4-BE49-F238E27FC236}">
                <a16:creationId xmlns:a16="http://schemas.microsoft.com/office/drawing/2014/main" id="{7063F997-6A04-3D7E-B616-7C0ABC328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401" y="1837574"/>
            <a:ext cx="4768015" cy="2972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27">
            <a:extLst>
              <a:ext uri="{FF2B5EF4-FFF2-40B4-BE49-F238E27FC236}">
                <a16:creationId xmlns:a16="http://schemas.microsoft.com/office/drawing/2014/main" id="{CD4C60A8-3550-1633-924E-0BCCB238F651}"/>
              </a:ext>
            </a:extLst>
          </p:cNvPr>
          <p:cNvSpPr txBox="1"/>
          <p:nvPr/>
        </p:nvSpPr>
        <p:spPr>
          <a:xfrm>
            <a:off x="6206475" y="5822108"/>
            <a:ext cx="542103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  <a:latin typeface="LM Roman 12"/>
              </a:rPr>
              <a:t>DECAM Legacy Survey DR10</a:t>
            </a:r>
          </a:p>
        </p:txBody>
      </p:sp>
    </p:spTree>
    <p:extLst>
      <p:ext uri="{BB962C8B-B14F-4D97-AF65-F5344CB8AC3E}">
        <p14:creationId xmlns:p14="http://schemas.microsoft.com/office/powerpoint/2010/main" val="31367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6B4742D-AA0A-B239-F19D-970672FE24DE}"/>
              </a:ext>
            </a:extLst>
          </p:cNvPr>
          <p:cNvSpPr txBox="1"/>
          <p:nvPr/>
        </p:nvSpPr>
        <p:spPr>
          <a:xfrm>
            <a:off x="352932" y="1169206"/>
            <a:ext cx="225720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LM Roman 12"/>
              </a:rPr>
              <a:t>XMM</a:t>
            </a:r>
            <a:br>
              <a:rPr lang="en-US" sz="3200" b="1">
                <a:solidFill>
                  <a:srgbClr val="FFC000"/>
                </a:solidFill>
                <a:latin typeface="LM Roman 12"/>
              </a:rPr>
            </a:br>
            <a:r>
              <a:rPr lang="en-US" sz="3200" b="1">
                <a:solidFill>
                  <a:srgbClr val="FFC000"/>
                </a:solidFill>
                <a:latin typeface="LM Roman 12"/>
              </a:rPr>
              <a:t>Temporal</a:t>
            </a:r>
            <a:br>
              <a:rPr lang="en-US" sz="3200" b="1">
                <a:solidFill>
                  <a:srgbClr val="FFC000"/>
                </a:solidFill>
                <a:latin typeface="LM Roman 12"/>
              </a:rPr>
            </a:br>
            <a:r>
              <a:rPr lang="en-US" sz="3200" b="1">
                <a:solidFill>
                  <a:srgbClr val="FFC000"/>
                </a:solidFill>
                <a:latin typeface="LM Roman 12"/>
              </a:rPr>
              <a:t>Analysis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A156A-885A-881F-A848-BFEBCDEE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452" y="218575"/>
            <a:ext cx="4131966" cy="3112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D71039-AA86-2D2A-61CE-E74344FF9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685" y="218576"/>
            <a:ext cx="4304760" cy="31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graph of a power spectrum&#10;&#10;Description automatically generated">
            <a:extLst>
              <a:ext uri="{FF2B5EF4-FFF2-40B4-BE49-F238E27FC236}">
                <a16:creationId xmlns:a16="http://schemas.microsoft.com/office/drawing/2014/main" id="{702EE14A-C6C0-AF3B-C521-076788014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9" y="3508625"/>
            <a:ext cx="6376736" cy="3229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1">
            <a:extLst>
              <a:ext uri="{FF2B5EF4-FFF2-40B4-BE49-F238E27FC236}">
                <a16:creationId xmlns:a16="http://schemas.microsoft.com/office/drawing/2014/main" id="{F4171EA1-7B88-1D48-2968-5B955FE5940C}"/>
              </a:ext>
            </a:extLst>
          </p:cNvPr>
          <p:cNvSpPr txBox="1"/>
          <p:nvPr/>
        </p:nvSpPr>
        <p:spPr>
          <a:xfrm>
            <a:off x="352933" y="4157047"/>
            <a:ext cx="328991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err="1">
                <a:solidFill>
                  <a:schemeClr val="bg1"/>
                </a:solidFill>
                <a:latin typeface="LM Roman 12"/>
              </a:rPr>
              <a:t>Acq</a:t>
            </a:r>
            <a:r>
              <a:rPr lang="en-US" sz="2000" b="1">
                <a:solidFill>
                  <a:schemeClr val="bg1"/>
                </a:solidFill>
                <a:latin typeface="LM Roman 12"/>
              </a:rPr>
              <a:t> Time : ~7h</a:t>
            </a:r>
            <a:br>
              <a:rPr lang="en-US" sz="2000" b="1">
                <a:solidFill>
                  <a:schemeClr val="bg1"/>
                </a:solidFill>
                <a:latin typeface="LM Roman 12"/>
              </a:rPr>
            </a:br>
            <a:r>
              <a:rPr lang="en-US" sz="2000" b="1">
                <a:solidFill>
                  <a:schemeClr val="bg1"/>
                </a:solidFill>
                <a:latin typeface="LM Roman 12"/>
              </a:rPr>
              <a:t>Counts : ~1000/h ~0.3/s</a:t>
            </a:r>
            <a:endParaRPr lang="en-US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endParaRPr lang="en-US" sz="2000" b="1">
              <a:solidFill>
                <a:schemeClr val="bg1"/>
              </a:solidFill>
              <a:latin typeface="LM Roman 12"/>
            </a:endParaRPr>
          </a:p>
          <a:p>
            <a:r>
              <a:rPr lang="en-US" sz="2000" b="1">
                <a:solidFill>
                  <a:schemeClr val="bg1"/>
                </a:solidFill>
                <a:latin typeface="LM Roman 12"/>
              </a:rPr>
              <a:t>Resolution : 100ms</a:t>
            </a:r>
          </a:p>
          <a:p>
            <a:endParaRPr lang="en-US" sz="2000" b="1">
              <a:solidFill>
                <a:schemeClr val="bg1"/>
              </a:solidFill>
              <a:latin typeface="LM Roman 12"/>
            </a:endParaRPr>
          </a:p>
          <a:p>
            <a:r>
              <a:rPr lang="en-US" sz="2000" b="1">
                <a:solidFill>
                  <a:srgbClr val="FFC000"/>
                </a:solidFill>
                <a:latin typeface="LM Roman 12"/>
              </a:rPr>
              <a:t>No Variability found</a:t>
            </a:r>
            <a:endParaRPr lang="en-US" sz="2000" b="1">
              <a:solidFill>
                <a:srgbClr val="FFFFFF"/>
              </a:solidFill>
              <a:latin typeface="LM Roman 12"/>
            </a:endParaRPr>
          </a:p>
        </p:txBody>
      </p:sp>
    </p:spTree>
    <p:extLst>
      <p:ext uri="{BB962C8B-B14F-4D97-AF65-F5344CB8AC3E}">
        <p14:creationId xmlns:p14="http://schemas.microsoft.com/office/powerpoint/2010/main" val="284417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6B4742D-AA0A-B239-F19D-970672FE24DE}"/>
              </a:ext>
            </a:extLst>
          </p:cNvPr>
          <p:cNvSpPr txBox="1"/>
          <p:nvPr/>
        </p:nvSpPr>
        <p:spPr>
          <a:xfrm>
            <a:off x="643695" y="377127"/>
            <a:ext cx="415217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LM Roman 12"/>
              </a:rPr>
              <a:t>XMM</a:t>
            </a:r>
            <a:br>
              <a:rPr lang="en-US" sz="3200" b="1">
                <a:solidFill>
                  <a:srgbClr val="FFC000"/>
                </a:solidFill>
                <a:latin typeface="LM Roman 12"/>
              </a:rPr>
            </a:br>
            <a:r>
              <a:rPr lang="en-US" sz="3200" b="1">
                <a:solidFill>
                  <a:srgbClr val="FFC000"/>
                </a:solidFill>
                <a:latin typeface="LM Roman 12"/>
              </a:rPr>
              <a:t>Spectral Analysis</a:t>
            </a:r>
            <a:endParaRPr lang="en-US"/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F4171EA1-7B88-1D48-2968-5B955FE5940C}"/>
              </a:ext>
            </a:extLst>
          </p:cNvPr>
          <p:cNvSpPr txBox="1"/>
          <p:nvPr/>
        </p:nvSpPr>
        <p:spPr>
          <a:xfrm>
            <a:off x="5396169" y="377126"/>
            <a:ext cx="6518389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LM Roman 12"/>
              </a:rPr>
              <a:t>Extraction : 0.2 - 8 keV</a:t>
            </a:r>
            <a:br>
              <a:rPr lang="en-US" sz="2000" b="1">
                <a:solidFill>
                  <a:schemeClr val="bg1"/>
                </a:solidFill>
                <a:latin typeface="LM Roman 12"/>
              </a:rPr>
            </a:br>
            <a:endParaRPr lang="en-US" sz="2000" b="1">
              <a:solidFill>
                <a:schemeClr val="bg1"/>
              </a:solidFill>
              <a:latin typeface="LM Roman 12"/>
              <a:cs typeface="Calibri" panose="020F0502020204030204"/>
            </a:endParaRPr>
          </a:p>
          <a:p>
            <a:pPr marL="342900" indent="-342900">
              <a:buFont typeface="Calibri"/>
              <a:buChar char="-"/>
            </a:pPr>
            <a:r>
              <a:rPr lang="en-US" sz="2000" b="1">
                <a:solidFill>
                  <a:schemeClr val="bg1"/>
                </a:solidFill>
                <a:latin typeface="LM Roman 12"/>
              </a:rPr>
              <a:t>Fitting in XSPEC (single and simultaneous)</a:t>
            </a:r>
          </a:p>
          <a:p>
            <a:pPr marL="342900" indent="-342900">
              <a:buFont typeface="Calibri"/>
              <a:buChar char="-"/>
            </a:pPr>
            <a:r>
              <a:rPr lang="en-US" sz="2000" b="1">
                <a:solidFill>
                  <a:schemeClr val="bg1"/>
                </a:solidFill>
                <a:latin typeface="LM Roman 12"/>
              </a:rPr>
              <a:t>Bayesian fitting (PN Spectrum)</a:t>
            </a:r>
          </a:p>
          <a:p>
            <a:endParaRPr lang="en-US" sz="2000" b="1">
              <a:solidFill>
                <a:srgbClr val="FFFFFF"/>
              </a:solidFill>
              <a:latin typeface="LM Roman 1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CA89D9-290A-FE86-B0B4-13ADD7A3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2187480"/>
            <a:ext cx="5053263" cy="3295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graph of energy and energy&#10;&#10;Description automatically generated">
            <a:extLst>
              <a:ext uri="{FF2B5EF4-FFF2-40B4-BE49-F238E27FC236}">
                <a16:creationId xmlns:a16="http://schemas.microsoft.com/office/drawing/2014/main" id="{34484A1B-E8B0-019A-D1C1-0F597AE18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433" y="2183730"/>
            <a:ext cx="4381926" cy="3302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ZoneTexte 1">
            <a:extLst>
              <a:ext uri="{FF2B5EF4-FFF2-40B4-BE49-F238E27FC236}">
                <a16:creationId xmlns:a16="http://schemas.microsoft.com/office/drawing/2014/main" id="{6ED37CC8-55E2-3DC4-EABA-75FFA75E4355}"/>
              </a:ext>
            </a:extLst>
          </p:cNvPr>
          <p:cNvSpPr txBox="1"/>
          <p:nvPr/>
        </p:nvSpPr>
        <p:spPr>
          <a:xfrm>
            <a:off x="1225222" y="5761258"/>
            <a:ext cx="404188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LM Roman 12"/>
              </a:rPr>
              <a:t>Models : </a:t>
            </a:r>
            <a:r>
              <a:rPr lang="en-US" sz="2000">
                <a:solidFill>
                  <a:srgbClr val="FFC000"/>
                </a:solidFill>
                <a:latin typeface="LM Roman 12"/>
              </a:rPr>
              <a:t>absorbed </a:t>
            </a:r>
            <a:r>
              <a:rPr lang="en-US" sz="2000" err="1">
                <a:solidFill>
                  <a:srgbClr val="FFC000"/>
                </a:solidFill>
                <a:latin typeface="LM Roman 12"/>
              </a:rPr>
              <a:t>powerlaw</a:t>
            </a:r>
            <a:r>
              <a:rPr lang="en-US" sz="2000">
                <a:solidFill>
                  <a:schemeClr val="bg1"/>
                </a:solidFill>
                <a:latin typeface="LM Roman 12"/>
              </a:rPr>
              <a:t> or absorbed </a:t>
            </a:r>
            <a:r>
              <a:rPr lang="en-US" sz="2000" err="1">
                <a:solidFill>
                  <a:schemeClr val="bg1"/>
                </a:solidFill>
                <a:latin typeface="LM Roman 12"/>
              </a:rPr>
              <a:t>powerlaw</a:t>
            </a:r>
            <a:r>
              <a:rPr lang="en-US" sz="2000">
                <a:solidFill>
                  <a:schemeClr val="bg1"/>
                </a:solidFill>
                <a:latin typeface="LM Roman 12"/>
              </a:rPr>
              <a:t> + </a:t>
            </a:r>
            <a:r>
              <a:rPr lang="en-US" sz="2000" err="1">
                <a:solidFill>
                  <a:schemeClr val="bg1"/>
                </a:solidFill>
                <a:latin typeface="LM Roman 12"/>
              </a:rPr>
              <a:t>diskbb</a:t>
            </a:r>
            <a:endParaRPr lang="en-US" sz="2000">
              <a:solidFill>
                <a:schemeClr val="bg1"/>
              </a:solidFill>
              <a:latin typeface="LM Roman 12"/>
            </a:endParaRPr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939E5F0F-138D-7795-9451-86F4AD244C70}"/>
              </a:ext>
            </a:extLst>
          </p:cNvPr>
          <p:cNvSpPr txBox="1"/>
          <p:nvPr/>
        </p:nvSpPr>
        <p:spPr>
          <a:xfrm>
            <a:off x="6719642" y="5610863"/>
            <a:ext cx="467354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LM Roman 12"/>
              </a:rPr>
              <a:t>Absorption : </a:t>
            </a:r>
            <a:r>
              <a:rPr lang="en-US" sz="2000">
                <a:solidFill>
                  <a:schemeClr val="bg1"/>
                </a:solidFill>
                <a:latin typeface="LM Roman 12"/>
              </a:rPr>
              <a:t>foreground absorption fixed (Dickey &amp; Lockman), fit for </a:t>
            </a:r>
            <a:r>
              <a:rPr lang="en-US" sz="2000" err="1">
                <a:solidFill>
                  <a:schemeClr val="bg1"/>
                </a:solidFill>
                <a:latin typeface="LM Roman 12"/>
              </a:rPr>
              <a:t>nH</a:t>
            </a:r>
            <a:r>
              <a:rPr lang="en-US" sz="2000">
                <a:solidFill>
                  <a:schemeClr val="bg1"/>
                </a:solidFill>
                <a:latin typeface="LM Roman 12"/>
              </a:rPr>
              <a:t> around source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74503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EC7ED2E6A3A46BF31C896C12D425C" ma:contentTypeVersion="10" ma:contentTypeDescription="Crée un document." ma:contentTypeScope="" ma:versionID="0e784e363d89022ec8ea013f4d838de3">
  <xsd:schema xmlns:xsd="http://www.w3.org/2001/XMLSchema" xmlns:xs="http://www.w3.org/2001/XMLSchema" xmlns:p="http://schemas.microsoft.com/office/2006/metadata/properties" xmlns:ns3="336a7eff-e3a8-4ae8-87ea-8f1bc95c172b" targetNamespace="http://schemas.microsoft.com/office/2006/metadata/properties" ma:root="true" ma:fieldsID="908217adc0383bf902ca7949edbe8dbf" ns3:_="">
    <xsd:import namespace="336a7eff-e3a8-4ae8-87ea-8f1bc95c17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a7eff-e3a8-4ae8-87ea-8f1bc95c17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AFED72-C3A6-4627-A97F-AA4FA0A23C43}">
  <ds:schemaRefs>
    <ds:schemaRef ds:uri="336a7eff-e3a8-4ae8-87ea-8f1bc95c17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D08CD6-7FC2-4B2F-B506-0C2D1772A3E5}">
  <ds:schemaRefs>
    <ds:schemaRef ds:uri="336a7eff-e3a8-4ae8-87ea-8f1bc95c172b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BFA3C39-11CC-4D01-A190-CDE27EC5AF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Grand écran</PresentationFormat>
  <Paragraphs>29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Consolas</vt:lpstr>
      <vt:lpstr>LM Roman 12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 Hoornaert</dc:creator>
  <cp:lastModifiedBy>Adrien Hoornaert</cp:lastModifiedBy>
  <cp:revision>1</cp:revision>
  <dcterms:created xsi:type="dcterms:W3CDTF">2024-01-08T19:10:03Z</dcterms:created>
  <dcterms:modified xsi:type="dcterms:W3CDTF">2024-04-03T18:29:10Z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0x010100A89EC7ED2E6A3A46BF31C896C12D425C</vt:lpwstr>
  </property>
</Properties>
</file>