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78" r:id="rId3"/>
    <p:sldId id="382" r:id="rId4"/>
    <p:sldId id="379" r:id="rId5"/>
    <p:sldId id="383" r:id="rId6"/>
    <p:sldId id="380" r:id="rId7"/>
    <p:sldId id="381" r:id="rId8"/>
    <p:sldId id="384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D02F"/>
    <a:srgbClr val="FF0000"/>
    <a:srgbClr val="41374A"/>
    <a:srgbClr val="00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96338" autoAdjust="0"/>
  </p:normalViewPr>
  <p:slideViewPr>
    <p:cSldViewPr snapToGrid="0">
      <p:cViewPr varScale="1">
        <p:scale>
          <a:sx n="126" d="100"/>
          <a:sy n="126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C0079-E114-4860-B482-E7636E9F3B2D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2B6C9-DE74-4950-8D48-52B78F400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11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2B6C9-DE74-4950-8D48-52B78F4009A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76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2B6C9-DE74-4950-8D48-52B78F4009A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0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bright sources with a flux over about ten to the power of negative eleven can be detected in one single observation.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2B6C9-DE74-4950-8D48-52B78F4009A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02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bright sources with a flux over about ten to the power of negative eleven can be detected in one single observation.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2B6C9-DE74-4950-8D48-52B78F4009A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4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2B6C9-DE74-4950-8D48-52B78F4009A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588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2B6C9-DE74-4950-8D48-52B78F4009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28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2B6C9-DE74-4950-8D48-52B78F4009A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3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D33818EC-4BDD-4C5D-AA99-6F7DAFB17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1529" y="3789012"/>
            <a:ext cx="2201124" cy="1431170"/>
          </a:xfrm>
        </p:spPr>
        <p:txBody>
          <a:bodyPr/>
          <a:lstStyle/>
          <a:p>
            <a:pPr algn="l"/>
            <a:r>
              <a:rPr lang="en-US" altLang="zh-CN" dirty="0" err="1">
                <a:latin typeface="+mj-lt"/>
              </a:rPr>
              <a:t>Haonan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Yang</a:t>
            </a:r>
          </a:p>
          <a:p>
            <a:pPr algn="l"/>
            <a:r>
              <a:rPr lang="en-US" altLang="zh-CN" dirty="0">
                <a:ea typeface="得意黑" pitchFamily="50" charset="-122"/>
              </a:rPr>
              <a:t>2024-04-04</a:t>
            </a:r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B1235480-9856-446A-BD93-7F36838FFF4C}"/>
              </a:ext>
            </a:extLst>
          </p:cNvPr>
          <p:cNvGrpSpPr/>
          <p:nvPr/>
        </p:nvGrpSpPr>
        <p:grpSpPr>
          <a:xfrm>
            <a:off x="6665536" y="3898201"/>
            <a:ext cx="747109" cy="718400"/>
            <a:chOff x="4300538" y="1701800"/>
            <a:chExt cx="3594100" cy="3455988"/>
          </a:xfrm>
        </p:grpSpPr>
        <p:sp>
          <p:nvSpPr>
            <p:cNvPr id="136" name="ïsļiḍè">
              <a:extLst>
                <a:ext uri="{FF2B5EF4-FFF2-40B4-BE49-F238E27FC236}">
                  <a16:creationId xmlns:a16="http://schemas.microsoft.com/office/drawing/2014/main" id="{98C8336A-D569-4807-AD12-3350989654AA}"/>
                </a:ext>
              </a:extLst>
            </p:cNvPr>
            <p:cNvSpPr/>
            <p:nvPr/>
          </p:nvSpPr>
          <p:spPr bwMode="auto">
            <a:xfrm>
              <a:off x="6862763" y="2298700"/>
              <a:ext cx="627063" cy="2471738"/>
            </a:xfrm>
            <a:custGeom>
              <a:avLst/>
              <a:gdLst>
                <a:gd name="T0" fmla="*/ 290 w 395"/>
                <a:gd name="T1" fmla="*/ 0 h 1557"/>
                <a:gd name="T2" fmla="*/ 395 w 395"/>
                <a:gd name="T3" fmla="*/ 277 h 1557"/>
                <a:gd name="T4" fmla="*/ 155 w 395"/>
                <a:gd name="T5" fmla="*/ 1557 h 1557"/>
                <a:gd name="T6" fmla="*/ 0 w 395"/>
                <a:gd name="T7" fmla="*/ 1449 h 1557"/>
                <a:gd name="T8" fmla="*/ 290 w 395"/>
                <a:gd name="T9" fmla="*/ 0 h 1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1557">
                  <a:moveTo>
                    <a:pt x="290" y="0"/>
                  </a:moveTo>
                  <a:lnTo>
                    <a:pt x="395" y="277"/>
                  </a:lnTo>
                  <a:lnTo>
                    <a:pt x="155" y="1557"/>
                  </a:lnTo>
                  <a:lnTo>
                    <a:pt x="0" y="1449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3AB4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íṩļiḑe">
              <a:extLst>
                <a:ext uri="{FF2B5EF4-FFF2-40B4-BE49-F238E27FC236}">
                  <a16:creationId xmlns:a16="http://schemas.microsoft.com/office/drawing/2014/main" id="{675B6282-B916-4960-8962-7609CAD1E320}"/>
                </a:ext>
              </a:extLst>
            </p:cNvPr>
            <p:cNvSpPr/>
            <p:nvPr/>
          </p:nvSpPr>
          <p:spPr bwMode="auto">
            <a:xfrm>
              <a:off x="6842125" y="2278063"/>
              <a:ext cx="666750" cy="2511425"/>
            </a:xfrm>
            <a:custGeom>
              <a:avLst/>
              <a:gdLst>
                <a:gd name="T0" fmla="*/ 135 w 338"/>
                <a:gd name="T1" fmla="*/ 1270 h 1270"/>
                <a:gd name="T2" fmla="*/ 129 w 338"/>
                <a:gd name="T3" fmla="*/ 1268 h 1270"/>
                <a:gd name="T4" fmla="*/ 5 w 338"/>
                <a:gd name="T5" fmla="*/ 1181 h 1270"/>
                <a:gd name="T6" fmla="*/ 1 w 338"/>
                <a:gd name="T7" fmla="*/ 1171 h 1270"/>
                <a:gd name="T8" fmla="*/ 234 w 338"/>
                <a:gd name="T9" fmla="*/ 9 h 1270"/>
                <a:gd name="T10" fmla="*/ 243 w 338"/>
                <a:gd name="T11" fmla="*/ 1 h 1270"/>
                <a:gd name="T12" fmla="*/ 254 w 338"/>
                <a:gd name="T13" fmla="*/ 7 h 1270"/>
                <a:gd name="T14" fmla="*/ 337 w 338"/>
                <a:gd name="T15" fmla="*/ 230 h 1270"/>
                <a:gd name="T16" fmla="*/ 337 w 338"/>
                <a:gd name="T17" fmla="*/ 235 h 1270"/>
                <a:gd name="T18" fmla="*/ 144 w 338"/>
                <a:gd name="T19" fmla="*/ 1261 h 1270"/>
                <a:gd name="T20" fmla="*/ 138 w 338"/>
                <a:gd name="T21" fmla="*/ 1269 h 1270"/>
                <a:gd name="T22" fmla="*/ 135 w 338"/>
                <a:gd name="T23" fmla="*/ 1270 h 1270"/>
                <a:gd name="T24" fmla="*/ 22 w 338"/>
                <a:gd name="T25" fmla="*/ 1169 h 1270"/>
                <a:gd name="T26" fmla="*/ 128 w 338"/>
                <a:gd name="T27" fmla="*/ 1242 h 1270"/>
                <a:gd name="T28" fmla="*/ 317 w 338"/>
                <a:gd name="T29" fmla="*/ 234 h 1270"/>
                <a:gd name="T30" fmla="*/ 247 w 338"/>
                <a:gd name="T31" fmla="*/ 47 h 1270"/>
                <a:gd name="T32" fmla="*/ 22 w 338"/>
                <a:gd name="T33" fmla="*/ 1169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8" h="1270">
                  <a:moveTo>
                    <a:pt x="135" y="1270"/>
                  </a:moveTo>
                  <a:cubicBezTo>
                    <a:pt x="133" y="1270"/>
                    <a:pt x="131" y="1269"/>
                    <a:pt x="129" y="1268"/>
                  </a:cubicBezTo>
                  <a:cubicBezTo>
                    <a:pt x="5" y="1181"/>
                    <a:pt x="5" y="1181"/>
                    <a:pt x="5" y="1181"/>
                  </a:cubicBezTo>
                  <a:cubicBezTo>
                    <a:pt x="2" y="1179"/>
                    <a:pt x="0" y="1175"/>
                    <a:pt x="1" y="1171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5" y="4"/>
                    <a:pt x="239" y="1"/>
                    <a:pt x="243" y="1"/>
                  </a:cubicBezTo>
                  <a:cubicBezTo>
                    <a:pt x="248" y="0"/>
                    <a:pt x="252" y="3"/>
                    <a:pt x="254" y="7"/>
                  </a:cubicBezTo>
                  <a:cubicBezTo>
                    <a:pt x="337" y="230"/>
                    <a:pt x="337" y="230"/>
                    <a:pt x="337" y="230"/>
                  </a:cubicBezTo>
                  <a:cubicBezTo>
                    <a:pt x="338" y="232"/>
                    <a:pt x="338" y="234"/>
                    <a:pt x="337" y="235"/>
                  </a:cubicBezTo>
                  <a:cubicBezTo>
                    <a:pt x="144" y="1261"/>
                    <a:pt x="144" y="1261"/>
                    <a:pt x="144" y="1261"/>
                  </a:cubicBezTo>
                  <a:cubicBezTo>
                    <a:pt x="144" y="1265"/>
                    <a:pt x="141" y="1268"/>
                    <a:pt x="138" y="1269"/>
                  </a:cubicBezTo>
                  <a:cubicBezTo>
                    <a:pt x="137" y="1269"/>
                    <a:pt x="136" y="1270"/>
                    <a:pt x="135" y="1270"/>
                  </a:cubicBezTo>
                  <a:close/>
                  <a:moveTo>
                    <a:pt x="22" y="1169"/>
                  </a:moveTo>
                  <a:cubicBezTo>
                    <a:pt x="128" y="1242"/>
                    <a:pt x="128" y="1242"/>
                    <a:pt x="128" y="1242"/>
                  </a:cubicBezTo>
                  <a:cubicBezTo>
                    <a:pt x="317" y="234"/>
                    <a:pt x="317" y="234"/>
                    <a:pt x="317" y="234"/>
                  </a:cubicBezTo>
                  <a:cubicBezTo>
                    <a:pt x="247" y="47"/>
                    <a:pt x="247" y="47"/>
                    <a:pt x="247" y="47"/>
                  </a:cubicBezTo>
                  <a:lnTo>
                    <a:pt x="22" y="11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îšľíḑê">
              <a:extLst>
                <a:ext uri="{FF2B5EF4-FFF2-40B4-BE49-F238E27FC236}">
                  <a16:creationId xmlns:a16="http://schemas.microsoft.com/office/drawing/2014/main" id="{758D3FED-9805-4CB0-8A70-CEEA4847983F}"/>
                </a:ext>
              </a:extLst>
            </p:cNvPr>
            <p:cNvSpPr/>
            <p:nvPr/>
          </p:nvSpPr>
          <p:spPr bwMode="auto">
            <a:xfrm>
              <a:off x="4873625" y="2706688"/>
              <a:ext cx="2351088" cy="1892300"/>
            </a:xfrm>
            <a:custGeom>
              <a:avLst/>
              <a:gdLst>
                <a:gd name="T0" fmla="*/ 267 w 1481"/>
                <a:gd name="T1" fmla="*/ 0 h 1192"/>
                <a:gd name="T2" fmla="*/ 0 w 1481"/>
                <a:gd name="T3" fmla="*/ 1113 h 1192"/>
                <a:gd name="T4" fmla="*/ 1253 w 1481"/>
                <a:gd name="T5" fmla="*/ 1192 h 1192"/>
                <a:gd name="T6" fmla="*/ 1481 w 1481"/>
                <a:gd name="T7" fmla="*/ 20 h 1192"/>
                <a:gd name="T8" fmla="*/ 267 w 1481"/>
                <a:gd name="T9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1" h="1192">
                  <a:moveTo>
                    <a:pt x="267" y="0"/>
                  </a:moveTo>
                  <a:lnTo>
                    <a:pt x="0" y="1113"/>
                  </a:lnTo>
                  <a:lnTo>
                    <a:pt x="1253" y="1192"/>
                  </a:lnTo>
                  <a:lnTo>
                    <a:pt x="1481" y="2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C4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îṧḷïḑe">
              <a:extLst>
                <a:ext uri="{FF2B5EF4-FFF2-40B4-BE49-F238E27FC236}">
                  <a16:creationId xmlns:a16="http://schemas.microsoft.com/office/drawing/2014/main" id="{8F4BC6BD-586A-4F39-B413-2805C0F280E6}"/>
                </a:ext>
              </a:extLst>
            </p:cNvPr>
            <p:cNvSpPr/>
            <p:nvPr/>
          </p:nvSpPr>
          <p:spPr bwMode="auto">
            <a:xfrm>
              <a:off x="4852988" y="2687638"/>
              <a:ext cx="2392363" cy="1930400"/>
            </a:xfrm>
            <a:custGeom>
              <a:avLst/>
              <a:gdLst>
                <a:gd name="T0" fmla="*/ 1017 w 1210"/>
                <a:gd name="T1" fmla="*/ 976 h 976"/>
                <a:gd name="T2" fmla="*/ 1016 w 1210"/>
                <a:gd name="T3" fmla="*/ 976 h 976"/>
                <a:gd name="T4" fmla="*/ 10 w 1210"/>
                <a:gd name="T5" fmla="*/ 913 h 976"/>
                <a:gd name="T6" fmla="*/ 3 w 1210"/>
                <a:gd name="T7" fmla="*/ 909 h 976"/>
                <a:gd name="T8" fmla="*/ 1 w 1210"/>
                <a:gd name="T9" fmla="*/ 900 h 976"/>
                <a:gd name="T10" fmla="*/ 215 w 1210"/>
                <a:gd name="T11" fmla="*/ 7 h 976"/>
                <a:gd name="T12" fmla="*/ 225 w 1210"/>
                <a:gd name="T13" fmla="*/ 0 h 976"/>
                <a:gd name="T14" fmla="*/ 1200 w 1210"/>
                <a:gd name="T15" fmla="*/ 16 h 976"/>
                <a:gd name="T16" fmla="*/ 1208 w 1210"/>
                <a:gd name="T17" fmla="*/ 20 h 976"/>
                <a:gd name="T18" fmla="*/ 1210 w 1210"/>
                <a:gd name="T19" fmla="*/ 28 h 976"/>
                <a:gd name="T20" fmla="*/ 1026 w 1210"/>
                <a:gd name="T21" fmla="*/ 968 h 976"/>
                <a:gd name="T22" fmla="*/ 1017 w 1210"/>
                <a:gd name="T23" fmla="*/ 976 h 976"/>
                <a:gd name="T24" fmla="*/ 23 w 1210"/>
                <a:gd name="T25" fmla="*/ 893 h 976"/>
                <a:gd name="T26" fmla="*/ 1008 w 1210"/>
                <a:gd name="T27" fmla="*/ 956 h 976"/>
                <a:gd name="T28" fmla="*/ 1188 w 1210"/>
                <a:gd name="T29" fmla="*/ 36 h 976"/>
                <a:gd name="T30" fmla="*/ 233 w 1210"/>
                <a:gd name="T31" fmla="*/ 20 h 976"/>
                <a:gd name="T32" fmla="*/ 23 w 1210"/>
                <a:gd name="T33" fmla="*/ 89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10" h="976">
                  <a:moveTo>
                    <a:pt x="1017" y="976"/>
                  </a:moveTo>
                  <a:cubicBezTo>
                    <a:pt x="1016" y="976"/>
                    <a:pt x="1016" y="976"/>
                    <a:pt x="1016" y="976"/>
                  </a:cubicBezTo>
                  <a:cubicBezTo>
                    <a:pt x="10" y="913"/>
                    <a:pt x="10" y="913"/>
                    <a:pt x="10" y="913"/>
                  </a:cubicBezTo>
                  <a:cubicBezTo>
                    <a:pt x="7" y="912"/>
                    <a:pt x="4" y="911"/>
                    <a:pt x="3" y="909"/>
                  </a:cubicBezTo>
                  <a:cubicBezTo>
                    <a:pt x="1" y="906"/>
                    <a:pt x="0" y="903"/>
                    <a:pt x="1" y="900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6" y="3"/>
                    <a:pt x="220" y="0"/>
                    <a:pt x="225" y="0"/>
                  </a:cubicBezTo>
                  <a:cubicBezTo>
                    <a:pt x="1200" y="16"/>
                    <a:pt x="1200" y="16"/>
                    <a:pt x="1200" y="16"/>
                  </a:cubicBezTo>
                  <a:cubicBezTo>
                    <a:pt x="1203" y="17"/>
                    <a:pt x="1206" y="18"/>
                    <a:pt x="1208" y="20"/>
                  </a:cubicBezTo>
                  <a:cubicBezTo>
                    <a:pt x="1210" y="22"/>
                    <a:pt x="1210" y="26"/>
                    <a:pt x="1210" y="28"/>
                  </a:cubicBezTo>
                  <a:cubicBezTo>
                    <a:pt x="1026" y="968"/>
                    <a:pt x="1026" y="968"/>
                    <a:pt x="1026" y="968"/>
                  </a:cubicBezTo>
                  <a:cubicBezTo>
                    <a:pt x="1026" y="973"/>
                    <a:pt x="1021" y="976"/>
                    <a:pt x="1017" y="976"/>
                  </a:cubicBezTo>
                  <a:close/>
                  <a:moveTo>
                    <a:pt x="23" y="893"/>
                  </a:moveTo>
                  <a:cubicBezTo>
                    <a:pt x="1008" y="956"/>
                    <a:pt x="1008" y="956"/>
                    <a:pt x="1008" y="956"/>
                  </a:cubicBezTo>
                  <a:cubicBezTo>
                    <a:pt x="1188" y="36"/>
                    <a:pt x="1188" y="36"/>
                    <a:pt x="1188" y="36"/>
                  </a:cubicBezTo>
                  <a:cubicBezTo>
                    <a:pt x="233" y="20"/>
                    <a:pt x="233" y="20"/>
                    <a:pt x="233" y="20"/>
                  </a:cubicBezTo>
                  <a:lnTo>
                    <a:pt x="23" y="8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ïṣlîḓè">
              <a:extLst>
                <a:ext uri="{FF2B5EF4-FFF2-40B4-BE49-F238E27FC236}">
                  <a16:creationId xmlns:a16="http://schemas.microsoft.com/office/drawing/2014/main" id="{6C9C85E7-0BC2-4AA4-9B17-8316D306F5B1}"/>
                </a:ext>
              </a:extLst>
            </p:cNvPr>
            <p:cNvSpPr/>
            <p:nvPr/>
          </p:nvSpPr>
          <p:spPr bwMode="auto">
            <a:xfrm>
              <a:off x="4548188" y="2706688"/>
              <a:ext cx="2676525" cy="1800225"/>
            </a:xfrm>
            <a:custGeom>
              <a:avLst/>
              <a:gdLst>
                <a:gd name="T0" fmla="*/ 379 w 1354"/>
                <a:gd name="T1" fmla="*/ 0 h 910"/>
                <a:gd name="T2" fmla="*/ 0 w 1354"/>
                <a:gd name="T3" fmla="*/ 783 h 910"/>
                <a:gd name="T4" fmla="*/ 934 w 1354"/>
                <a:gd name="T5" fmla="*/ 743 h 910"/>
                <a:gd name="T6" fmla="*/ 1354 w 1354"/>
                <a:gd name="T7" fmla="*/ 16 h 910"/>
                <a:gd name="T8" fmla="*/ 379 w 1354"/>
                <a:gd name="T9" fmla="*/ 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4" h="910">
                  <a:moveTo>
                    <a:pt x="379" y="0"/>
                  </a:moveTo>
                  <a:cubicBezTo>
                    <a:pt x="379" y="0"/>
                    <a:pt x="288" y="515"/>
                    <a:pt x="0" y="783"/>
                  </a:cubicBezTo>
                  <a:cubicBezTo>
                    <a:pt x="0" y="783"/>
                    <a:pt x="614" y="910"/>
                    <a:pt x="934" y="743"/>
                  </a:cubicBezTo>
                  <a:cubicBezTo>
                    <a:pt x="1254" y="576"/>
                    <a:pt x="1354" y="16"/>
                    <a:pt x="1354" y="16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rgbClr val="C4E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iṥḻíḍe">
              <a:extLst>
                <a:ext uri="{FF2B5EF4-FFF2-40B4-BE49-F238E27FC236}">
                  <a16:creationId xmlns:a16="http://schemas.microsoft.com/office/drawing/2014/main" id="{22C91411-FCDB-4CE1-933C-B58CA1C18DF2}"/>
                </a:ext>
              </a:extLst>
            </p:cNvPr>
            <p:cNvSpPr/>
            <p:nvPr/>
          </p:nvSpPr>
          <p:spPr bwMode="auto">
            <a:xfrm>
              <a:off x="4529138" y="2687638"/>
              <a:ext cx="2716213" cy="1762125"/>
            </a:xfrm>
            <a:custGeom>
              <a:avLst/>
              <a:gdLst>
                <a:gd name="T0" fmla="*/ 478 w 1374"/>
                <a:gd name="T1" fmla="*/ 849 h 891"/>
                <a:gd name="T2" fmla="*/ 357 w 1374"/>
                <a:gd name="T3" fmla="*/ 846 h 891"/>
                <a:gd name="T4" fmla="*/ 8 w 1374"/>
                <a:gd name="T5" fmla="*/ 803 h 891"/>
                <a:gd name="T6" fmla="*/ 1 w 1374"/>
                <a:gd name="T7" fmla="*/ 796 h 891"/>
                <a:gd name="T8" fmla="*/ 4 w 1374"/>
                <a:gd name="T9" fmla="*/ 786 h 891"/>
                <a:gd name="T10" fmla="*/ 379 w 1374"/>
                <a:gd name="T11" fmla="*/ 8 h 891"/>
                <a:gd name="T12" fmla="*/ 389 w 1374"/>
                <a:gd name="T13" fmla="*/ 0 h 891"/>
                <a:gd name="T14" fmla="*/ 1364 w 1374"/>
                <a:gd name="T15" fmla="*/ 16 h 891"/>
                <a:gd name="T16" fmla="*/ 1372 w 1374"/>
                <a:gd name="T17" fmla="*/ 20 h 891"/>
                <a:gd name="T18" fmla="*/ 1374 w 1374"/>
                <a:gd name="T19" fmla="*/ 28 h 891"/>
                <a:gd name="T20" fmla="*/ 1283 w 1374"/>
                <a:gd name="T21" fmla="*/ 331 h 891"/>
                <a:gd name="T22" fmla="*/ 949 w 1374"/>
                <a:gd name="T23" fmla="*/ 762 h 891"/>
                <a:gd name="T24" fmla="*/ 478 w 1374"/>
                <a:gd name="T25" fmla="*/ 849 h 891"/>
                <a:gd name="T26" fmla="*/ 31 w 1374"/>
                <a:gd name="T27" fmla="*/ 787 h 891"/>
                <a:gd name="T28" fmla="*/ 940 w 1374"/>
                <a:gd name="T29" fmla="*/ 744 h 891"/>
                <a:gd name="T30" fmla="*/ 1265 w 1374"/>
                <a:gd name="T31" fmla="*/ 323 h 891"/>
                <a:gd name="T32" fmla="*/ 1352 w 1374"/>
                <a:gd name="T33" fmla="*/ 36 h 891"/>
                <a:gd name="T34" fmla="*/ 397 w 1374"/>
                <a:gd name="T35" fmla="*/ 20 h 891"/>
                <a:gd name="T36" fmla="*/ 317 w 1374"/>
                <a:gd name="T37" fmla="*/ 304 h 891"/>
                <a:gd name="T38" fmla="*/ 31 w 1374"/>
                <a:gd name="T39" fmla="*/ 7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74" h="891">
                  <a:moveTo>
                    <a:pt x="478" y="849"/>
                  </a:moveTo>
                  <a:cubicBezTo>
                    <a:pt x="436" y="849"/>
                    <a:pt x="395" y="848"/>
                    <a:pt x="357" y="846"/>
                  </a:cubicBezTo>
                  <a:cubicBezTo>
                    <a:pt x="165" y="835"/>
                    <a:pt x="10" y="803"/>
                    <a:pt x="8" y="803"/>
                  </a:cubicBezTo>
                  <a:cubicBezTo>
                    <a:pt x="5" y="802"/>
                    <a:pt x="2" y="799"/>
                    <a:pt x="1" y="796"/>
                  </a:cubicBezTo>
                  <a:cubicBezTo>
                    <a:pt x="0" y="792"/>
                    <a:pt x="1" y="788"/>
                    <a:pt x="4" y="786"/>
                  </a:cubicBezTo>
                  <a:cubicBezTo>
                    <a:pt x="286" y="523"/>
                    <a:pt x="378" y="13"/>
                    <a:pt x="379" y="8"/>
                  </a:cubicBezTo>
                  <a:cubicBezTo>
                    <a:pt x="380" y="3"/>
                    <a:pt x="384" y="0"/>
                    <a:pt x="389" y="0"/>
                  </a:cubicBezTo>
                  <a:cubicBezTo>
                    <a:pt x="1364" y="16"/>
                    <a:pt x="1364" y="16"/>
                    <a:pt x="1364" y="16"/>
                  </a:cubicBezTo>
                  <a:cubicBezTo>
                    <a:pt x="1367" y="17"/>
                    <a:pt x="1370" y="18"/>
                    <a:pt x="1372" y="20"/>
                  </a:cubicBezTo>
                  <a:cubicBezTo>
                    <a:pt x="1374" y="22"/>
                    <a:pt x="1374" y="25"/>
                    <a:pt x="1374" y="28"/>
                  </a:cubicBezTo>
                  <a:cubicBezTo>
                    <a:pt x="1374" y="30"/>
                    <a:pt x="1348" y="171"/>
                    <a:pt x="1283" y="331"/>
                  </a:cubicBezTo>
                  <a:cubicBezTo>
                    <a:pt x="1224" y="479"/>
                    <a:pt x="1117" y="674"/>
                    <a:pt x="949" y="762"/>
                  </a:cubicBezTo>
                  <a:cubicBezTo>
                    <a:pt x="817" y="830"/>
                    <a:pt x="636" y="849"/>
                    <a:pt x="478" y="849"/>
                  </a:cubicBezTo>
                  <a:close/>
                  <a:moveTo>
                    <a:pt x="31" y="787"/>
                  </a:moveTo>
                  <a:cubicBezTo>
                    <a:pt x="137" y="806"/>
                    <a:pt x="658" y="891"/>
                    <a:pt x="940" y="744"/>
                  </a:cubicBezTo>
                  <a:cubicBezTo>
                    <a:pt x="1102" y="659"/>
                    <a:pt x="1206" y="468"/>
                    <a:pt x="1265" y="323"/>
                  </a:cubicBezTo>
                  <a:cubicBezTo>
                    <a:pt x="1318" y="192"/>
                    <a:pt x="1345" y="73"/>
                    <a:pt x="1352" y="36"/>
                  </a:cubicBezTo>
                  <a:cubicBezTo>
                    <a:pt x="397" y="20"/>
                    <a:pt x="397" y="20"/>
                    <a:pt x="397" y="20"/>
                  </a:cubicBezTo>
                  <a:cubicBezTo>
                    <a:pt x="391" y="51"/>
                    <a:pt x="367" y="166"/>
                    <a:pt x="317" y="304"/>
                  </a:cubicBezTo>
                  <a:cubicBezTo>
                    <a:pt x="265" y="449"/>
                    <a:pt x="173" y="648"/>
                    <a:pt x="31" y="7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ïṧļíḑe">
              <a:extLst>
                <a:ext uri="{FF2B5EF4-FFF2-40B4-BE49-F238E27FC236}">
                  <a16:creationId xmlns:a16="http://schemas.microsoft.com/office/drawing/2014/main" id="{EE567F17-57A0-4A15-8645-1B7974BD0C8F}"/>
                </a:ext>
              </a:extLst>
            </p:cNvPr>
            <p:cNvSpPr/>
            <p:nvPr/>
          </p:nvSpPr>
          <p:spPr bwMode="auto">
            <a:xfrm>
              <a:off x="5791200" y="3354388"/>
              <a:ext cx="1247775" cy="979488"/>
            </a:xfrm>
            <a:custGeom>
              <a:avLst/>
              <a:gdLst>
                <a:gd name="T0" fmla="*/ 305 w 631"/>
                <a:gd name="T1" fmla="*/ 416 h 495"/>
                <a:gd name="T2" fmla="*/ 631 w 631"/>
                <a:gd name="T3" fmla="*/ 0 h 495"/>
                <a:gd name="T4" fmla="*/ 263 w 631"/>
                <a:gd name="T5" fmla="*/ 321 h 495"/>
                <a:gd name="T6" fmla="*/ 0 w 631"/>
                <a:gd name="T7" fmla="*/ 495 h 495"/>
                <a:gd name="T8" fmla="*/ 305 w 631"/>
                <a:gd name="T9" fmla="*/ 416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1" h="495">
                  <a:moveTo>
                    <a:pt x="305" y="416"/>
                  </a:moveTo>
                  <a:cubicBezTo>
                    <a:pt x="462" y="334"/>
                    <a:pt x="566" y="158"/>
                    <a:pt x="631" y="0"/>
                  </a:cubicBezTo>
                  <a:cubicBezTo>
                    <a:pt x="478" y="271"/>
                    <a:pt x="263" y="321"/>
                    <a:pt x="263" y="321"/>
                  </a:cubicBezTo>
                  <a:cubicBezTo>
                    <a:pt x="220" y="430"/>
                    <a:pt x="1" y="495"/>
                    <a:pt x="0" y="495"/>
                  </a:cubicBezTo>
                  <a:cubicBezTo>
                    <a:pt x="111" y="485"/>
                    <a:pt x="219" y="461"/>
                    <a:pt x="305" y="416"/>
                  </a:cubicBezTo>
                  <a:close/>
                </a:path>
              </a:pathLst>
            </a:custGeom>
            <a:solidFill>
              <a:srgbClr val="33B6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ïSľíḑé">
              <a:extLst>
                <a:ext uri="{FF2B5EF4-FFF2-40B4-BE49-F238E27FC236}">
                  <a16:creationId xmlns:a16="http://schemas.microsoft.com/office/drawing/2014/main" id="{1111E8DD-9E6E-47D6-8618-EB952494076F}"/>
                </a:ext>
              </a:extLst>
            </p:cNvPr>
            <p:cNvSpPr/>
            <p:nvPr/>
          </p:nvSpPr>
          <p:spPr bwMode="auto">
            <a:xfrm>
              <a:off x="5770563" y="3332163"/>
              <a:ext cx="1290638" cy="1020763"/>
            </a:xfrm>
            <a:custGeom>
              <a:avLst/>
              <a:gdLst>
                <a:gd name="T0" fmla="*/ 11 w 653"/>
                <a:gd name="T1" fmla="*/ 516 h 516"/>
                <a:gd name="T2" fmla="*/ 1 w 653"/>
                <a:gd name="T3" fmla="*/ 508 h 516"/>
                <a:gd name="T4" fmla="*/ 8 w 653"/>
                <a:gd name="T5" fmla="*/ 497 h 516"/>
                <a:gd name="T6" fmla="*/ 264 w 653"/>
                <a:gd name="T7" fmla="*/ 328 h 516"/>
                <a:gd name="T8" fmla="*/ 271 w 653"/>
                <a:gd name="T9" fmla="*/ 322 h 516"/>
                <a:gd name="T10" fmla="*/ 633 w 653"/>
                <a:gd name="T11" fmla="*/ 6 h 516"/>
                <a:gd name="T12" fmla="*/ 646 w 653"/>
                <a:gd name="T13" fmla="*/ 2 h 516"/>
                <a:gd name="T14" fmla="*/ 651 w 653"/>
                <a:gd name="T15" fmla="*/ 15 h 516"/>
                <a:gd name="T16" fmla="*/ 321 w 653"/>
                <a:gd name="T17" fmla="*/ 436 h 516"/>
                <a:gd name="T18" fmla="*/ 12 w 653"/>
                <a:gd name="T19" fmla="*/ 516 h 516"/>
                <a:gd name="T20" fmla="*/ 11 w 653"/>
                <a:gd name="T21" fmla="*/ 516 h 516"/>
                <a:gd name="T22" fmla="*/ 281 w 653"/>
                <a:gd name="T23" fmla="*/ 340 h 516"/>
                <a:gd name="T24" fmla="*/ 97 w 653"/>
                <a:gd name="T25" fmla="*/ 485 h 516"/>
                <a:gd name="T26" fmla="*/ 312 w 653"/>
                <a:gd name="T27" fmla="*/ 418 h 516"/>
                <a:gd name="T28" fmla="*/ 312 w 653"/>
                <a:gd name="T29" fmla="*/ 418 h 516"/>
                <a:gd name="T30" fmla="*/ 578 w 653"/>
                <a:gd name="T31" fmla="*/ 125 h 516"/>
                <a:gd name="T32" fmla="*/ 406 w 653"/>
                <a:gd name="T33" fmla="*/ 281 h 516"/>
                <a:gd name="T34" fmla="*/ 281 w 653"/>
                <a:gd name="T35" fmla="*/ 34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3" h="516">
                  <a:moveTo>
                    <a:pt x="11" y="516"/>
                  </a:moveTo>
                  <a:cubicBezTo>
                    <a:pt x="6" y="516"/>
                    <a:pt x="2" y="513"/>
                    <a:pt x="1" y="508"/>
                  </a:cubicBezTo>
                  <a:cubicBezTo>
                    <a:pt x="0" y="503"/>
                    <a:pt x="3" y="498"/>
                    <a:pt x="8" y="497"/>
                  </a:cubicBezTo>
                  <a:cubicBezTo>
                    <a:pt x="11" y="496"/>
                    <a:pt x="224" y="432"/>
                    <a:pt x="264" y="328"/>
                  </a:cubicBezTo>
                  <a:cubicBezTo>
                    <a:pt x="265" y="325"/>
                    <a:pt x="268" y="323"/>
                    <a:pt x="271" y="322"/>
                  </a:cubicBezTo>
                  <a:cubicBezTo>
                    <a:pt x="273" y="321"/>
                    <a:pt x="485" y="269"/>
                    <a:pt x="633" y="6"/>
                  </a:cubicBezTo>
                  <a:cubicBezTo>
                    <a:pt x="636" y="2"/>
                    <a:pt x="642" y="0"/>
                    <a:pt x="646" y="2"/>
                  </a:cubicBezTo>
                  <a:cubicBezTo>
                    <a:pt x="651" y="5"/>
                    <a:pt x="653" y="10"/>
                    <a:pt x="651" y="15"/>
                  </a:cubicBezTo>
                  <a:cubicBezTo>
                    <a:pt x="565" y="225"/>
                    <a:pt x="453" y="366"/>
                    <a:pt x="321" y="436"/>
                  </a:cubicBezTo>
                  <a:cubicBezTo>
                    <a:pt x="242" y="477"/>
                    <a:pt x="138" y="504"/>
                    <a:pt x="12" y="516"/>
                  </a:cubicBezTo>
                  <a:cubicBezTo>
                    <a:pt x="12" y="516"/>
                    <a:pt x="12" y="516"/>
                    <a:pt x="11" y="516"/>
                  </a:cubicBezTo>
                  <a:close/>
                  <a:moveTo>
                    <a:pt x="281" y="340"/>
                  </a:moveTo>
                  <a:cubicBezTo>
                    <a:pt x="252" y="406"/>
                    <a:pt x="164" y="456"/>
                    <a:pt x="97" y="485"/>
                  </a:cubicBezTo>
                  <a:cubicBezTo>
                    <a:pt x="182" y="471"/>
                    <a:pt x="254" y="448"/>
                    <a:pt x="312" y="418"/>
                  </a:cubicBezTo>
                  <a:cubicBezTo>
                    <a:pt x="312" y="418"/>
                    <a:pt x="312" y="418"/>
                    <a:pt x="312" y="418"/>
                  </a:cubicBezTo>
                  <a:cubicBezTo>
                    <a:pt x="412" y="365"/>
                    <a:pt x="503" y="265"/>
                    <a:pt x="578" y="125"/>
                  </a:cubicBezTo>
                  <a:cubicBezTo>
                    <a:pt x="517" y="201"/>
                    <a:pt x="454" y="251"/>
                    <a:pt x="406" y="281"/>
                  </a:cubicBezTo>
                  <a:cubicBezTo>
                    <a:pt x="344" y="320"/>
                    <a:pt x="296" y="336"/>
                    <a:pt x="281" y="3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îŝľiḑé">
              <a:extLst>
                <a:ext uri="{FF2B5EF4-FFF2-40B4-BE49-F238E27FC236}">
                  <a16:creationId xmlns:a16="http://schemas.microsoft.com/office/drawing/2014/main" id="{031B0AE6-5913-40B4-BFF5-48B5FDEC8AC2}"/>
                </a:ext>
              </a:extLst>
            </p:cNvPr>
            <p:cNvSpPr/>
            <p:nvPr/>
          </p:nvSpPr>
          <p:spPr bwMode="auto">
            <a:xfrm>
              <a:off x="4873625" y="4473575"/>
              <a:ext cx="2235200" cy="296863"/>
            </a:xfrm>
            <a:custGeom>
              <a:avLst/>
              <a:gdLst>
                <a:gd name="T0" fmla="*/ 0 w 1408"/>
                <a:gd name="T1" fmla="*/ 0 h 187"/>
                <a:gd name="T2" fmla="*/ 216 w 1408"/>
                <a:gd name="T3" fmla="*/ 111 h 187"/>
                <a:gd name="T4" fmla="*/ 1408 w 1408"/>
                <a:gd name="T5" fmla="*/ 187 h 187"/>
                <a:gd name="T6" fmla="*/ 1253 w 1408"/>
                <a:gd name="T7" fmla="*/ 79 h 187"/>
                <a:gd name="T8" fmla="*/ 0 w 1408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8" h="187">
                  <a:moveTo>
                    <a:pt x="0" y="0"/>
                  </a:moveTo>
                  <a:lnTo>
                    <a:pt x="216" y="111"/>
                  </a:lnTo>
                  <a:lnTo>
                    <a:pt x="1408" y="187"/>
                  </a:lnTo>
                  <a:lnTo>
                    <a:pt x="1253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68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ïşļîḋê">
              <a:extLst>
                <a:ext uri="{FF2B5EF4-FFF2-40B4-BE49-F238E27FC236}">
                  <a16:creationId xmlns:a16="http://schemas.microsoft.com/office/drawing/2014/main" id="{89D0CAED-B4AC-4F02-AA25-C93E7316DB04}"/>
                </a:ext>
              </a:extLst>
            </p:cNvPr>
            <p:cNvSpPr/>
            <p:nvPr/>
          </p:nvSpPr>
          <p:spPr bwMode="auto">
            <a:xfrm>
              <a:off x="4852988" y="4451350"/>
              <a:ext cx="2274888" cy="338138"/>
            </a:xfrm>
            <a:custGeom>
              <a:avLst/>
              <a:gdLst>
                <a:gd name="T0" fmla="*/ 1141 w 1151"/>
                <a:gd name="T1" fmla="*/ 171 h 171"/>
                <a:gd name="T2" fmla="*/ 1140 w 1151"/>
                <a:gd name="T3" fmla="*/ 171 h 171"/>
                <a:gd name="T4" fmla="*/ 183 w 1151"/>
                <a:gd name="T5" fmla="*/ 110 h 171"/>
                <a:gd name="T6" fmla="*/ 179 w 1151"/>
                <a:gd name="T7" fmla="*/ 109 h 171"/>
                <a:gd name="T8" fmla="*/ 6 w 1151"/>
                <a:gd name="T9" fmla="*/ 20 h 171"/>
                <a:gd name="T10" fmla="*/ 1 w 1151"/>
                <a:gd name="T11" fmla="*/ 8 h 171"/>
                <a:gd name="T12" fmla="*/ 11 w 1151"/>
                <a:gd name="T13" fmla="*/ 1 h 171"/>
                <a:gd name="T14" fmla="*/ 1017 w 1151"/>
                <a:gd name="T15" fmla="*/ 64 h 171"/>
                <a:gd name="T16" fmla="*/ 1022 w 1151"/>
                <a:gd name="T17" fmla="*/ 66 h 171"/>
                <a:gd name="T18" fmla="*/ 1146 w 1151"/>
                <a:gd name="T19" fmla="*/ 152 h 171"/>
                <a:gd name="T20" fmla="*/ 1150 w 1151"/>
                <a:gd name="T21" fmla="*/ 164 h 171"/>
                <a:gd name="T22" fmla="*/ 1141 w 1151"/>
                <a:gd name="T23" fmla="*/ 171 h 171"/>
                <a:gd name="T24" fmla="*/ 186 w 1151"/>
                <a:gd name="T25" fmla="*/ 90 h 171"/>
                <a:gd name="T26" fmla="*/ 1106 w 1151"/>
                <a:gd name="T27" fmla="*/ 148 h 171"/>
                <a:gd name="T28" fmla="*/ 1013 w 1151"/>
                <a:gd name="T29" fmla="*/ 84 h 171"/>
                <a:gd name="T30" fmla="*/ 58 w 1151"/>
                <a:gd name="T31" fmla="*/ 24 h 171"/>
                <a:gd name="T32" fmla="*/ 186 w 1151"/>
                <a:gd name="T33" fmla="*/ 9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1" h="171">
                  <a:moveTo>
                    <a:pt x="1141" y="171"/>
                  </a:moveTo>
                  <a:cubicBezTo>
                    <a:pt x="1140" y="171"/>
                    <a:pt x="1140" y="171"/>
                    <a:pt x="1140" y="171"/>
                  </a:cubicBezTo>
                  <a:cubicBezTo>
                    <a:pt x="183" y="110"/>
                    <a:pt x="183" y="110"/>
                    <a:pt x="183" y="110"/>
                  </a:cubicBezTo>
                  <a:cubicBezTo>
                    <a:pt x="182" y="110"/>
                    <a:pt x="180" y="110"/>
                    <a:pt x="179" y="109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2" y="17"/>
                    <a:pt x="0" y="13"/>
                    <a:pt x="1" y="8"/>
                  </a:cubicBezTo>
                  <a:cubicBezTo>
                    <a:pt x="2" y="3"/>
                    <a:pt x="7" y="0"/>
                    <a:pt x="11" y="1"/>
                  </a:cubicBezTo>
                  <a:cubicBezTo>
                    <a:pt x="1017" y="64"/>
                    <a:pt x="1017" y="64"/>
                    <a:pt x="1017" y="64"/>
                  </a:cubicBezTo>
                  <a:cubicBezTo>
                    <a:pt x="1019" y="64"/>
                    <a:pt x="1021" y="65"/>
                    <a:pt x="1022" y="66"/>
                  </a:cubicBezTo>
                  <a:cubicBezTo>
                    <a:pt x="1146" y="152"/>
                    <a:pt x="1146" y="152"/>
                    <a:pt x="1146" y="152"/>
                  </a:cubicBezTo>
                  <a:cubicBezTo>
                    <a:pt x="1150" y="155"/>
                    <a:pt x="1151" y="160"/>
                    <a:pt x="1150" y="164"/>
                  </a:cubicBezTo>
                  <a:cubicBezTo>
                    <a:pt x="1149" y="168"/>
                    <a:pt x="1145" y="171"/>
                    <a:pt x="1141" y="171"/>
                  </a:cubicBezTo>
                  <a:close/>
                  <a:moveTo>
                    <a:pt x="186" y="90"/>
                  </a:moveTo>
                  <a:cubicBezTo>
                    <a:pt x="1106" y="148"/>
                    <a:pt x="1106" y="148"/>
                    <a:pt x="1106" y="148"/>
                  </a:cubicBezTo>
                  <a:cubicBezTo>
                    <a:pt x="1013" y="84"/>
                    <a:pt x="1013" y="84"/>
                    <a:pt x="1013" y="84"/>
                  </a:cubicBezTo>
                  <a:cubicBezTo>
                    <a:pt x="58" y="24"/>
                    <a:pt x="58" y="24"/>
                    <a:pt x="58" y="24"/>
                  </a:cubicBezTo>
                  <a:lnTo>
                    <a:pt x="186" y="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išḷiḋe">
              <a:extLst>
                <a:ext uri="{FF2B5EF4-FFF2-40B4-BE49-F238E27FC236}">
                  <a16:creationId xmlns:a16="http://schemas.microsoft.com/office/drawing/2014/main" id="{853E9278-98BD-415D-862F-9F5428EB064D}"/>
                </a:ext>
              </a:extLst>
            </p:cNvPr>
            <p:cNvSpPr/>
            <p:nvPr/>
          </p:nvSpPr>
          <p:spPr bwMode="auto">
            <a:xfrm>
              <a:off x="5297488" y="2298700"/>
              <a:ext cx="2025650" cy="439738"/>
            </a:xfrm>
            <a:custGeom>
              <a:avLst/>
              <a:gdLst>
                <a:gd name="T0" fmla="*/ 70 w 1276"/>
                <a:gd name="T1" fmla="*/ 0 h 277"/>
                <a:gd name="T2" fmla="*/ 0 w 1276"/>
                <a:gd name="T3" fmla="*/ 257 h 277"/>
                <a:gd name="T4" fmla="*/ 1214 w 1276"/>
                <a:gd name="T5" fmla="*/ 277 h 277"/>
                <a:gd name="T6" fmla="*/ 1276 w 1276"/>
                <a:gd name="T7" fmla="*/ 0 h 277"/>
                <a:gd name="T8" fmla="*/ 70 w 1276"/>
                <a:gd name="T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6" h="277">
                  <a:moveTo>
                    <a:pt x="70" y="0"/>
                  </a:moveTo>
                  <a:lnTo>
                    <a:pt x="0" y="257"/>
                  </a:lnTo>
                  <a:lnTo>
                    <a:pt x="1214" y="277"/>
                  </a:lnTo>
                  <a:lnTo>
                    <a:pt x="1276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96D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íśľíḑê">
              <a:extLst>
                <a:ext uri="{FF2B5EF4-FFF2-40B4-BE49-F238E27FC236}">
                  <a16:creationId xmlns:a16="http://schemas.microsoft.com/office/drawing/2014/main" id="{35F182A1-CAAF-43F8-830E-255D0CD0FA2B}"/>
                </a:ext>
              </a:extLst>
            </p:cNvPr>
            <p:cNvSpPr/>
            <p:nvPr/>
          </p:nvSpPr>
          <p:spPr bwMode="auto">
            <a:xfrm>
              <a:off x="5275263" y="2279650"/>
              <a:ext cx="2070100" cy="479425"/>
            </a:xfrm>
            <a:custGeom>
              <a:avLst/>
              <a:gdLst>
                <a:gd name="T0" fmla="*/ 986 w 1047"/>
                <a:gd name="T1" fmla="*/ 242 h 242"/>
                <a:gd name="T2" fmla="*/ 986 w 1047"/>
                <a:gd name="T3" fmla="*/ 242 h 242"/>
                <a:gd name="T4" fmla="*/ 11 w 1047"/>
                <a:gd name="T5" fmla="*/ 226 h 242"/>
                <a:gd name="T6" fmla="*/ 3 w 1047"/>
                <a:gd name="T7" fmla="*/ 222 h 242"/>
                <a:gd name="T8" fmla="*/ 1 w 1047"/>
                <a:gd name="T9" fmla="*/ 213 h 242"/>
                <a:gd name="T10" fmla="*/ 57 w 1047"/>
                <a:gd name="T11" fmla="*/ 7 h 242"/>
                <a:gd name="T12" fmla="*/ 67 w 1047"/>
                <a:gd name="T13" fmla="*/ 0 h 242"/>
                <a:gd name="T14" fmla="*/ 1036 w 1047"/>
                <a:gd name="T15" fmla="*/ 0 h 242"/>
                <a:gd name="T16" fmla="*/ 1044 w 1047"/>
                <a:gd name="T17" fmla="*/ 3 h 242"/>
                <a:gd name="T18" fmla="*/ 1046 w 1047"/>
                <a:gd name="T19" fmla="*/ 12 h 242"/>
                <a:gd name="T20" fmla="*/ 996 w 1047"/>
                <a:gd name="T21" fmla="*/ 235 h 242"/>
                <a:gd name="T22" fmla="*/ 986 w 1047"/>
                <a:gd name="T23" fmla="*/ 242 h 242"/>
                <a:gd name="T24" fmla="*/ 24 w 1047"/>
                <a:gd name="T25" fmla="*/ 206 h 242"/>
                <a:gd name="T26" fmla="*/ 978 w 1047"/>
                <a:gd name="T27" fmla="*/ 222 h 242"/>
                <a:gd name="T28" fmla="*/ 1024 w 1047"/>
                <a:gd name="T29" fmla="*/ 20 h 242"/>
                <a:gd name="T30" fmla="*/ 74 w 1047"/>
                <a:gd name="T31" fmla="*/ 20 h 242"/>
                <a:gd name="T32" fmla="*/ 24 w 1047"/>
                <a:gd name="T33" fmla="*/ 20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7" h="242">
                  <a:moveTo>
                    <a:pt x="986" y="242"/>
                  </a:moveTo>
                  <a:cubicBezTo>
                    <a:pt x="986" y="242"/>
                    <a:pt x="986" y="242"/>
                    <a:pt x="986" y="242"/>
                  </a:cubicBezTo>
                  <a:cubicBezTo>
                    <a:pt x="11" y="226"/>
                    <a:pt x="11" y="226"/>
                    <a:pt x="11" y="226"/>
                  </a:cubicBezTo>
                  <a:cubicBezTo>
                    <a:pt x="8" y="226"/>
                    <a:pt x="5" y="224"/>
                    <a:pt x="3" y="222"/>
                  </a:cubicBezTo>
                  <a:cubicBezTo>
                    <a:pt x="1" y="219"/>
                    <a:pt x="0" y="216"/>
                    <a:pt x="1" y="213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8" y="3"/>
                    <a:pt x="62" y="0"/>
                    <a:pt x="67" y="0"/>
                  </a:cubicBezTo>
                  <a:cubicBezTo>
                    <a:pt x="1036" y="0"/>
                    <a:pt x="1036" y="0"/>
                    <a:pt x="1036" y="0"/>
                  </a:cubicBezTo>
                  <a:cubicBezTo>
                    <a:pt x="1039" y="0"/>
                    <a:pt x="1042" y="1"/>
                    <a:pt x="1044" y="3"/>
                  </a:cubicBezTo>
                  <a:cubicBezTo>
                    <a:pt x="1046" y="6"/>
                    <a:pt x="1047" y="9"/>
                    <a:pt x="1046" y="12"/>
                  </a:cubicBezTo>
                  <a:cubicBezTo>
                    <a:pt x="996" y="235"/>
                    <a:pt x="996" y="235"/>
                    <a:pt x="996" y="235"/>
                  </a:cubicBezTo>
                  <a:cubicBezTo>
                    <a:pt x="995" y="239"/>
                    <a:pt x="991" y="242"/>
                    <a:pt x="986" y="242"/>
                  </a:cubicBezTo>
                  <a:close/>
                  <a:moveTo>
                    <a:pt x="24" y="206"/>
                  </a:moveTo>
                  <a:cubicBezTo>
                    <a:pt x="978" y="222"/>
                    <a:pt x="978" y="222"/>
                    <a:pt x="978" y="222"/>
                  </a:cubicBezTo>
                  <a:cubicBezTo>
                    <a:pt x="1024" y="20"/>
                    <a:pt x="1024" y="20"/>
                    <a:pt x="1024" y="20"/>
                  </a:cubicBezTo>
                  <a:cubicBezTo>
                    <a:pt x="74" y="20"/>
                    <a:pt x="74" y="20"/>
                    <a:pt x="74" y="20"/>
                  </a:cubicBezTo>
                  <a:lnTo>
                    <a:pt x="24" y="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í$1îdé">
              <a:extLst>
                <a:ext uri="{FF2B5EF4-FFF2-40B4-BE49-F238E27FC236}">
                  <a16:creationId xmlns:a16="http://schemas.microsoft.com/office/drawing/2014/main" id="{0A16F8CA-12C7-4EAA-A5B2-61564EB70B79}"/>
                </a:ext>
              </a:extLst>
            </p:cNvPr>
            <p:cNvSpPr/>
            <p:nvPr/>
          </p:nvSpPr>
          <p:spPr bwMode="auto">
            <a:xfrm>
              <a:off x="5429250" y="2960688"/>
              <a:ext cx="1343025" cy="863600"/>
            </a:xfrm>
            <a:custGeom>
              <a:avLst/>
              <a:gdLst>
                <a:gd name="T0" fmla="*/ 0 w 846"/>
                <a:gd name="T1" fmla="*/ 180 h 544"/>
                <a:gd name="T2" fmla="*/ 84 w 846"/>
                <a:gd name="T3" fmla="*/ 104 h 544"/>
                <a:gd name="T4" fmla="*/ 228 w 846"/>
                <a:gd name="T5" fmla="*/ 361 h 544"/>
                <a:gd name="T6" fmla="*/ 770 w 846"/>
                <a:gd name="T7" fmla="*/ 0 h 544"/>
                <a:gd name="T8" fmla="*/ 846 w 846"/>
                <a:gd name="T9" fmla="*/ 116 h 544"/>
                <a:gd name="T10" fmla="*/ 177 w 846"/>
                <a:gd name="T11" fmla="*/ 544 h 544"/>
                <a:gd name="T12" fmla="*/ 0 w 846"/>
                <a:gd name="T13" fmla="*/ 18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544">
                  <a:moveTo>
                    <a:pt x="0" y="180"/>
                  </a:moveTo>
                  <a:lnTo>
                    <a:pt x="84" y="104"/>
                  </a:lnTo>
                  <a:lnTo>
                    <a:pt x="228" y="361"/>
                  </a:lnTo>
                  <a:lnTo>
                    <a:pt x="770" y="0"/>
                  </a:lnTo>
                  <a:lnTo>
                    <a:pt x="846" y="116"/>
                  </a:lnTo>
                  <a:lnTo>
                    <a:pt x="177" y="544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F6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îṥ1îde">
              <a:extLst>
                <a:ext uri="{FF2B5EF4-FFF2-40B4-BE49-F238E27FC236}">
                  <a16:creationId xmlns:a16="http://schemas.microsoft.com/office/drawing/2014/main" id="{66C4608A-D02A-478B-9A7F-BE23D5EA4593}"/>
                </a:ext>
              </a:extLst>
            </p:cNvPr>
            <p:cNvSpPr/>
            <p:nvPr/>
          </p:nvSpPr>
          <p:spPr bwMode="auto">
            <a:xfrm>
              <a:off x="5408613" y="2940050"/>
              <a:ext cx="1382713" cy="904875"/>
            </a:xfrm>
            <a:custGeom>
              <a:avLst/>
              <a:gdLst>
                <a:gd name="T0" fmla="*/ 153 w 700"/>
                <a:gd name="T1" fmla="*/ 457 h 457"/>
                <a:gd name="T2" fmla="*/ 151 w 700"/>
                <a:gd name="T3" fmla="*/ 456 h 457"/>
                <a:gd name="T4" fmla="*/ 144 w 700"/>
                <a:gd name="T5" fmla="*/ 451 h 457"/>
                <a:gd name="T6" fmla="*/ 2 w 700"/>
                <a:gd name="T7" fmla="*/ 159 h 457"/>
                <a:gd name="T8" fmla="*/ 4 w 700"/>
                <a:gd name="T9" fmla="*/ 148 h 457"/>
                <a:gd name="T10" fmla="*/ 71 w 700"/>
                <a:gd name="T11" fmla="*/ 87 h 457"/>
                <a:gd name="T12" fmla="*/ 79 w 700"/>
                <a:gd name="T13" fmla="*/ 85 h 457"/>
                <a:gd name="T14" fmla="*/ 86 w 700"/>
                <a:gd name="T15" fmla="*/ 90 h 457"/>
                <a:gd name="T16" fmla="*/ 198 w 700"/>
                <a:gd name="T17" fmla="*/ 286 h 457"/>
                <a:gd name="T18" fmla="*/ 623 w 700"/>
                <a:gd name="T19" fmla="*/ 2 h 457"/>
                <a:gd name="T20" fmla="*/ 631 w 700"/>
                <a:gd name="T21" fmla="*/ 0 h 457"/>
                <a:gd name="T22" fmla="*/ 637 w 700"/>
                <a:gd name="T23" fmla="*/ 5 h 457"/>
                <a:gd name="T24" fmla="*/ 698 w 700"/>
                <a:gd name="T25" fmla="*/ 98 h 457"/>
                <a:gd name="T26" fmla="*/ 699 w 700"/>
                <a:gd name="T27" fmla="*/ 105 h 457"/>
                <a:gd name="T28" fmla="*/ 695 w 700"/>
                <a:gd name="T29" fmla="*/ 112 h 457"/>
                <a:gd name="T30" fmla="*/ 159 w 700"/>
                <a:gd name="T31" fmla="*/ 455 h 457"/>
                <a:gd name="T32" fmla="*/ 153 w 700"/>
                <a:gd name="T33" fmla="*/ 457 h 457"/>
                <a:gd name="T34" fmla="*/ 23 w 700"/>
                <a:gd name="T35" fmla="*/ 157 h 457"/>
                <a:gd name="T36" fmla="*/ 157 w 700"/>
                <a:gd name="T37" fmla="*/ 432 h 457"/>
                <a:gd name="T38" fmla="*/ 676 w 700"/>
                <a:gd name="T39" fmla="*/ 100 h 457"/>
                <a:gd name="T40" fmla="*/ 626 w 700"/>
                <a:gd name="T41" fmla="*/ 24 h 457"/>
                <a:gd name="T42" fmla="*/ 200 w 700"/>
                <a:gd name="T43" fmla="*/ 308 h 457"/>
                <a:gd name="T44" fmla="*/ 192 w 700"/>
                <a:gd name="T45" fmla="*/ 310 h 457"/>
                <a:gd name="T46" fmla="*/ 185 w 700"/>
                <a:gd name="T47" fmla="*/ 305 h 457"/>
                <a:gd name="T48" fmla="*/ 75 w 700"/>
                <a:gd name="T49" fmla="*/ 110 h 457"/>
                <a:gd name="T50" fmla="*/ 23 w 700"/>
                <a:gd name="T51" fmla="*/ 1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0" h="457">
                  <a:moveTo>
                    <a:pt x="153" y="457"/>
                  </a:moveTo>
                  <a:cubicBezTo>
                    <a:pt x="153" y="457"/>
                    <a:pt x="152" y="457"/>
                    <a:pt x="151" y="456"/>
                  </a:cubicBezTo>
                  <a:cubicBezTo>
                    <a:pt x="148" y="456"/>
                    <a:pt x="146" y="454"/>
                    <a:pt x="144" y="451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0" y="155"/>
                    <a:pt x="1" y="151"/>
                    <a:pt x="4" y="148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3" y="85"/>
                    <a:pt x="76" y="84"/>
                    <a:pt x="79" y="85"/>
                  </a:cubicBezTo>
                  <a:cubicBezTo>
                    <a:pt x="82" y="85"/>
                    <a:pt x="85" y="87"/>
                    <a:pt x="86" y="90"/>
                  </a:cubicBezTo>
                  <a:cubicBezTo>
                    <a:pt x="198" y="286"/>
                    <a:pt x="198" y="286"/>
                    <a:pt x="198" y="286"/>
                  </a:cubicBezTo>
                  <a:cubicBezTo>
                    <a:pt x="623" y="2"/>
                    <a:pt x="623" y="2"/>
                    <a:pt x="623" y="2"/>
                  </a:cubicBezTo>
                  <a:cubicBezTo>
                    <a:pt x="625" y="0"/>
                    <a:pt x="628" y="0"/>
                    <a:pt x="631" y="0"/>
                  </a:cubicBezTo>
                  <a:cubicBezTo>
                    <a:pt x="633" y="1"/>
                    <a:pt x="636" y="2"/>
                    <a:pt x="637" y="5"/>
                  </a:cubicBezTo>
                  <a:cubicBezTo>
                    <a:pt x="698" y="98"/>
                    <a:pt x="698" y="98"/>
                    <a:pt x="698" y="98"/>
                  </a:cubicBezTo>
                  <a:cubicBezTo>
                    <a:pt x="699" y="100"/>
                    <a:pt x="700" y="103"/>
                    <a:pt x="699" y="105"/>
                  </a:cubicBezTo>
                  <a:cubicBezTo>
                    <a:pt x="699" y="108"/>
                    <a:pt x="697" y="110"/>
                    <a:pt x="695" y="112"/>
                  </a:cubicBezTo>
                  <a:cubicBezTo>
                    <a:pt x="159" y="455"/>
                    <a:pt x="159" y="455"/>
                    <a:pt x="159" y="455"/>
                  </a:cubicBezTo>
                  <a:cubicBezTo>
                    <a:pt x="157" y="456"/>
                    <a:pt x="155" y="457"/>
                    <a:pt x="153" y="457"/>
                  </a:cubicBezTo>
                  <a:close/>
                  <a:moveTo>
                    <a:pt x="23" y="157"/>
                  </a:moveTo>
                  <a:cubicBezTo>
                    <a:pt x="157" y="432"/>
                    <a:pt x="157" y="432"/>
                    <a:pt x="157" y="432"/>
                  </a:cubicBezTo>
                  <a:cubicBezTo>
                    <a:pt x="676" y="100"/>
                    <a:pt x="676" y="100"/>
                    <a:pt x="676" y="100"/>
                  </a:cubicBezTo>
                  <a:cubicBezTo>
                    <a:pt x="626" y="24"/>
                    <a:pt x="626" y="24"/>
                    <a:pt x="626" y="24"/>
                  </a:cubicBezTo>
                  <a:cubicBezTo>
                    <a:pt x="200" y="308"/>
                    <a:pt x="200" y="308"/>
                    <a:pt x="200" y="308"/>
                  </a:cubicBezTo>
                  <a:cubicBezTo>
                    <a:pt x="197" y="310"/>
                    <a:pt x="195" y="310"/>
                    <a:pt x="192" y="310"/>
                  </a:cubicBezTo>
                  <a:cubicBezTo>
                    <a:pt x="189" y="309"/>
                    <a:pt x="187" y="307"/>
                    <a:pt x="185" y="305"/>
                  </a:cubicBezTo>
                  <a:cubicBezTo>
                    <a:pt x="75" y="110"/>
                    <a:pt x="75" y="110"/>
                    <a:pt x="75" y="110"/>
                  </a:cubicBezTo>
                  <a:lnTo>
                    <a:pt x="23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işḻiḑè">
              <a:extLst>
                <a:ext uri="{FF2B5EF4-FFF2-40B4-BE49-F238E27FC236}">
                  <a16:creationId xmlns:a16="http://schemas.microsoft.com/office/drawing/2014/main" id="{416DE6D2-4B37-4037-8A32-74DC8E90CB13}"/>
                </a:ext>
              </a:extLst>
            </p:cNvPr>
            <p:cNvSpPr/>
            <p:nvPr/>
          </p:nvSpPr>
          <p:spPr bwMode="auto">
            <a:xfrm>
              <a:off x="5502275" y="1722438"/>
              <a:ext cx="188913" cy="187325"/>
            </a:xfrm>
            <a:prstGeom prst="ellipse">
              <a:avLst/>
            </a:prstGeom>
            <a:solidFill>
              <a:srgbClr val="34B8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î$ļîḋê">
              <a:extLst>
                <a:ext uri="{FF2B5EF4-FFF2-40B4-BE49-F238E27FC236}">
                  <a16:creationId xmlns:a16="http://schemas.microsoft.com/office/drawing/2014/main" id="{F8375535-36BD-423A-8E66-663E10C4E6B1}"/>
                </a:ext>
              </a:extLst>
            </p:cNvPr>
            <p:cNvSpPr/>
            <p:nvPr/>
          </p:nvSpPr>
          <p:spPr bwMode="auto">
            <a:xfrm>
              <a:off x="5483225" y="1701800"/>
              <a:ext cx="227013" cy="227013"/>
            </a:xfrm>
            <a:custGeom>
              <a:avLst/>
              <a:gdLst>
                <a:gd name="T0" fmla="*/ 57 w 115"/>
                <a:gd name="T1" fmla="*/ 115 h 115"/>
                <a:gd name="T2" fmla="*/ 0 w 115"/>
                <a:gd name="T3" fmla="*/ 57 h 115"/>
                <a:gd name="T4" fmla="*/ 57 w 115"/>
                <a:gd name="T5" fmla="*/ 0 h 115"/>
                <a:gd name="T6" fmla="*/ 115 w 115"/>
                <a:gd name="T7" fmla="*/ 57 h 115"/>
                <a:gd name="T8" fmla="*/ 57 w 115"/>
                <a:gd name="T9" fmla="*/ 115 h 115"/>
                <a:gd name="T10" fmla="*/ 57 w 115"/>
                <a:gd name="T11" fmla="*/ 20 h 115"/>
                <a:gd name="T12" fmla="*/ 20 w 115"/>
                <a:gd name="T13" fmla="*/ 57 h 115"/>
                <a:gd name="T14" fmla="*/ 57 w 115"/>
                <a:gd name="T15" fmla="*/ 95 h 115"/>
                <a:gd name="T16" fmla="*/ 95 w 115"/>
                <a:gd name="T17" fmla="*/ 57 h 115"/>
                <a:gd name="T18" fmla="*/ 57 w 115"/>
                <a:gd name="T19" fmla="*/ 2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" h="115">
                  <a:moveTo>
                    <a:pt x="57" y="115"/>
                  </a:moveTo>
                  <a:cubicBezTo>
                    <a:pt x="26" y="115"/>
                    <a:pt x="0" y="89"/>
                    <a:pt x="0" y="57"/>
                  </a:cubicBezTo>
                  <a:cubicBezTo>
                    <a:pt x="0" y="25"/>
                    <a:pt x="26" y="0"/>
                    <a:pt x="57" y="0"/>
                  </a:cubicBezTo>
                  <a:cubicBezTo>
                    <a:pt x="89" y="0"/>
                    <a:pt x="115" y="25"/>
                    <a:pt x="115" y="57"/>
                  </a:cubicBezTo>
                  <a:cubicBezTo>
                    <a:pt x="115" y="89"/>
                    <a:pt x="89" y="115"/>
                    <a:pt x="57" y="115"/>
                  </a:cubicBezTo>
                  <a:close/>
                  <a:moveTo>
                    <a:pt x="57" y="20"/>
                  </a:moveTo>
                  <a:cubicBezTo>
                    <a:pt x="37" y="20"/>
                    <a:pt x="20" y="37"/>
                    <a:pt x="20" y="57"/>
                  </a:cubicBezTo>
                  <a:cubicBezTo>
                    <a:pt x="20" y="78"/>
                    <a:pt x="37" y="95"/>
                    <a:pt x="57" y="95"/>
                  </a:cubicBezTo>
                  <a:cubicBezTo>
                    <a:pt x="78" y="95"/>
                    <a:pt x="95" y="78"/>
                    <a:pt x="95" y="57"/>
                  </a:cubicBezTo>
                  <a:cubicBezTo>
                    <a:pt x="95" y="37"/>
                    <a:pt x="78" y="20"/>
                    <a:pt x="57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íṧḻidè">
              <a:extLst>
                <a:ext uri="{FF2B5EF4-FFF2-40B4-BE49-F238E27FC236}">
                  <a16:creationId xmlns:a16="http://schemas.microsoft.com/office/drawing/2014/main" id="{FAE1AD13-E174-4B5F-8161-4B3554503A2B}"/>
                </a:ext>
              </a:extLst>
            </p:cNvPr>
            <p:cNvSpPr/>
            <p:nvPr/>
          </p:nvSpPr>
          <p:spPr bwMode="auto">
            <a:xfrm>
              <a:off x="5472113" y="2401888"/>
              <a:ext cx="206375" cy="188913"/>
            </a:xfrm>
            <a:custGeom>
              <a:avLst/>
              <a:gdLst>
                <a:gd name="T0" fmla="*/ 100 w 105"/>
                <a:gd name="T1" fmla="*/ 48 h 95"/>
                <a:gd name="T2" fmla="*/ 44 w 105"/>
                <a:gd name="T3" fmla="*/ 95 h 95"/>
                <a:gd name="T4" fmla="*/ 5 w 105"/>
                <a:gd name="T5" fmla="*/ 48 h 95"/>
                <a:gd name="T6" fmla="*/ 61 w 105"/>
                <a:gd name="T7" fmla="*/ 0 h 95"/>
                <a:gd name="T8" fmla="*/ 100 w 105"/>
                <a:gd name="T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95">
                  <a:moveTo>
                    <a:pt x="100" y="48"/>
                  </a:moveTo>
                  <a:cubicBezTo>
                    <a:pt x="95" y="74"/>
                    <a:pt x="70" y="95"/>
                    <a:pt x="44" y="95"/>
                  </a:cubicBezTo>
                  <a:cubicBezTo>
                    <a:pt x="18" y="95"/>
                    <a:pt x="0" y="74"/>
                    <a:pt x="5" y="48"/>
                  </a:cubicBezTo>
                  <a:cubicBezTo>
                    <a:pt x="9" y="21"/>
                    <a:pt x="34" y="0"/>
                    <a:pt x="61" y="0"/>
                  </a:cubicBezTo>
                  <a:cubicBezTo>
                    <a:pt x="87" y="0"/>
                    <a:pt x="105" y="21"/>
                    <a:pt x="100" y="48"/>
                  </a:cubicBezTo>
                  <a:close/>
                </a:path>
              </a:pathLst>
            </a:custGeom>
            <a:solidFill>
              <a:srgbClr val="24D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i$lîḓè">
              <a:extLst>
                <a:ext uri="{FF2B5EF4-FFF2-40B4-BE49-F238E27FC236}">
                  <a16:creationId xmlns:a16="http://schemas.microsoft.com/office/drawing/2014/main" id="{FAD4015A-6290-48BC-BA49-393C546EFB9C}"/>
                </a:ext>
              </a:extLst>
            </p:cNvPr>
            <p:cNvSpPr/>
            <p:nvPr/>
          </p:nvSpPr>
          <p:spPr bwMode="auto">
            <a:xfrm>
              <a:off x="5456238" y="2382838"/>
              <a:ext cx="238125" cy="227013"/>
            </a:xfrm>
            <a:custGeom>
              <a:avLst/>
              <a:gdLst>
                <a:gd name="T0" fmla="*/ 52 w 121"/>
                <a:gd name="T1" fmla="*/ 115 h 115"/>
                <a:gd name="T2" fmla="*/ 13 w 121"/>
                <a:gd name="T3" fmla="*/ 98 h 115"/>
                <a:gd name="T4" fmla="*/ 3 w 121"/>
                <a:gd name="T5" fmla="*/ 56 h 115"/>
                <a:gd name="T6" fmla="*/ 69 w 121"/>
                <a:gd name="T7" fmla="*/ 0 h 115"/>
                <a:gd name="T8" fmla="*/ 107 w 121"/>
                <a:gd name="T9" fmla="*/ 17 h 115"/>
                <a:gd name="T10" fmla="*/ 118 w 121"/>
                <a:gd name="T11" fmla="*/ 59 h 115"/>
                <a:gd name="T12" fmla="*/ 52 w 121"/>
                <a:gd name="T13" fmla="*/ 115 h 115"/>
                <a:gd name="T14" fmla="*/ 69 w 121"/>
                <a:gd name="T15" fmla="*/ 20 h 115"/>
                <a:gd name="T16" fmla="*/ 23 w 121"/>
                <a:gd name="T17" fmla="*/ 59 h 115"/>
                <a:gd name="T18" fmla="*/ 29 w 121"/>
                <a:gd name="T19" fmla="*/ 85 h 115"/>
                <a:gd name="T20" fmla="*/ 52 w 121"/>
                <a:gd name="T21" fmla="*/ 95 h 115"/>
                <a:gd name="T22" fmla="*/ 98 w 121"/>
                <a:gd name="T23" fmla="*/ 56 h 115"/>
                <a:gd name="T24" fmla="*/ 98 w 121"/>
                <a:gd name="T25" fmla="*/ 56 h 115"/>
                <a:gd name="T26" fmla="*/ 92 w 121"/>
                <a:gd name="T27" fmla="*/ 30 h 115"/>
                <a:gd name="T28" fmla="*/ 69 w 121"/>
                <a:gd name="T29" fmla="*/ 2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115">
                  <a:moveTo>
                    <a:pt x="52" y="115"/>
                  </a:moveTo>
                  <a:cubicBezTo>
                    <a:pt x="36" y="115"/>
                    <a:pt x="23" y="109"/>
                    <a:pt x="13" y="98"/>
                  </a:cubicBezTo>
                  <a:cubicBezTo>
                    <a:pt x="4" y="87"/>
                    <a:pt x="0" y="72"/>
                    <a:pt x="3" y="56"/>
                  </a:cubicBezTo>
                  <a:cubicBezTo>
                    <a:pt x="8" y="25"/>
                    <a:pt x="37" y="0"/>
                    <a:pt x="69" y="0"/>
                  </a:cubicBezTo>
                  <a:cubicBezTo>
                    <a:pt x="84" y="0"/>
                    <a:pt x="98" y="6"/>
                    <a:pt x="107" y="17"/>
                  </a:cubicBezTo>
                  <a:cubicBezTo>
                    <a:pt x="117" y="29"/>
                    <a:pt x="121" y="43"/>
                    <a:pt x="118" y="59"/>
                  </a:cubicBezTo>
                  <a:cubicBezTo>
                    <a:pt x="112" y="91"/>
                    <a:pt x="83" y="115"/>
                    <a:pt x="52" y="115"/>
                  </a:cubicBezTo>
                  <a:close/>
                  <a:moveTo>
                    <a:pt x="69" y="20"/>
                  </a:moveTo>
                  <a:cubicBezTo>
                    <a:pt x="47" y="20"/>
                    <a:pt x="26" y="38"/>
                    <a:pt x="23" y="59"/>
                  </a:cubicBezTo>
                  <a:cubicBezTo>
                    <a:pt x="21" y="69"/>
                    <a:pt x="23" y="78"/>
                    <a:pt x="29" y="85"/>
                  </a:cubicBezTo>
                  <a:cubicBezTo>
                    <a:pt x="34" y="92"/>
                    <a:pt x="42" y="95"/>
                    <a:pt x="52" y="95"/>
                  </a:cubicBezTo>
                  <a:cubicBezTo>
                    <a:pt x="74" y="95"/>
                    <a:pt x="94" y="77"/>
                    <a:pt x="98" y="56"/>
                  </a:cubicBezTo>
                  <a:cubicBezTo>
                    <a:pt x="98" y="56"/>
                    <a:pt x="98" y="56"/>
                    <a:pt x="98" y="56"/>
                  </a:cubicBezTo>
                  <a:cubicBezTo>
                    <a:pt x="100" y="46"/>
                    <a:pt x="98" y="37"/>
                    <a:pt x="92" y="30"/>
                  </a:cubicBezTo>
                  <a:cubicBezTo>
                    <a:pt x="87" y="24"/>
                    <a:pt x="78" y="20"/>
                    <a:pt x="69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î$ḻiďé">
              <a:extLst>
                <a:ext uri="{FF2B5EF4-FFF2-40B4-BE49-F238E27FC236}">
                  <a16:creationId xmlns:a16="http://schemas.microsoft.com/office/drawing/2014/main" id="{C8E1A2A7-22D9-46D5-9EB5-7E422DF99174}"/>
                </a:ext>
              </a:extLst>
            </p:cNvPr>
            <p:cNvSpPr/>
            <p:nvPr/>
          </p:nvSpPr>
          <p:spPr bwMode="auto">
            <a:xfrm>
              <a:off x="7439025" y="4700588"/>
              <a:ext cx="436563" cy="438150"/>
            </a:xfrm>
            <a:prstGeom prst="ellipse">
              <a:avLst/>
            </a:prstGeom>
            <a:solidFill>
              <a:srgbClr val="24D5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ïṥḷîdè">
              <a:extLst>
                <a:ext uri="{FF2B5EF4-FFF2-40B4-BE49-F238E27FC236}">
                  <a16:creationId xmlns:a16="http://schemas.microsoft.com/office/drawing/2014/main" id="{0717565C-2B2F-4650-AFC3-DDA8EB5F15B6}"/>
                </a:ext>
              </a:extLst>
            </p:cNvPr>
            <p:cNvSpPr/>
            <p:nvPr/>
          </p:nvSpPr>
          <p:spPr bwMode="auto">
            <a:xfrm>
              <a:off x="7418388" y="4681538"/>
              <a:ext cx="476250" cy="476250"/>
            </a:xfrm>
            <a:custGeom>
              <a:avLst/>
              <a:gdLst>
                <a:gd name="T0" fmla="*/ 120 w 241"/>
                <a:gd name="T1" fmla="*/ 241 h 241"/>
                <a:gd name="T2" fmla="*/ 0 w 241"/>
                <a:gd name="T3" fmla="*/ 121 h 241"/>
                <a:gd name="T4" fmla="*/ 120 w 241"/>
                <a:gd name="T5" fmla="*/ 0 h 241"/>
                <a:gd name="T6" fmla="*/ 241 w 241"/>
                <a:gd name="T7" fmla="*/ 121 h 241"/>
                <a:gd name="T8" fmla="*/ 120 w 241"/>
                <a:gd name="T9" fmla="*/ 241 h 241"/>
                <a:gd name="T10" fmla="*/ 120 w 241"/>
                <a:gd name="T11" fmla="*/ 20 h 241"/>
                <a:gd name="T12" fmla="*/ 20 w 241"/>
                <a:gd name="T13" fmla="*/ 121 h 241"/>
                <a:gd name="T14" fmla="*/ 120 w 241"/>
                <a:gd name="T15" fmla="*/ 221 h 241"/>
                <a:gd name="T16" fmla="*/ 221 w 241"/>
                <a:gd name="T17" fmla="*/ 121 h 241"/>
                <a:gd name="T18" fmla="*/ 120 w 241"/>
                <a:gd name="T19" fmla="*/ 2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1" h="241">
                  <a:moveTo>
                    <a:pt x="120" y="241"/>
                  </a:moveTo>
                  <a:cubicBezTo>
                    <a:pt x="54" y="241"/>
                    <a:pt x="0" y="187"/>
                    <a:pt x="0" y="121"/>
                  </a:cubicBezTo>
                  <a:cubicBezTo>
                    <a:pt x="0" y="54"/>
                    <a:pt x="54" y="0"/>
                    <a:pt x="120" y="0"/>
                  </a:cubicBezTo>
                  <a:cubicBezTo>
                    <a:pt x="187" y="0"/>
                    <a:pt x="241" y="54"/>
                    <a:pt x="241" y="121"/>
                  </a:cubicBezTo>
                  <a:cubicBezTo>
                    <a:pt x="241" y="187"/>
                    <a:pt x="187" y="241"/>
                    <a:pt x="120" y="241"/>
                  </a:cubicBezTo>
                  <a:close/>
                  <a:moveTo>
                    <a:pt x="120" y="20"/>
                  </a:moveTo>
                  <a:cubicBezTo>
                    <a:pt x="65" y="20"/>
                    <a:pt x="20" y="65"/>
                    <a:pt x="20" y="121"/>
                  </a:cubicBezTo>
                  <a:cubicBezTo>
                    <a:pt x="20" y="176"/>
                    <a:pt x="65" y="221"/>
                    <a:pt x="120" y="221"/>
                  </a:cubicBezTo>
                  <a:cubicBezTo>
                    <a:pt x="176" y="221"/>
                    <a:pt x="221" y="176"/>
                    <a:pt x="221" y="121"/>
                  </a:cubicBezTo>
                  <a:cubicBezTo>
                    <a:pt x="221" y="65"/>
                    <a:pt x="176" y="20"/>
                    <a:pt x="120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i$ḷiḓè">
              <a:extLst>
                <a:ext uri="{FF2B5EF4-FFF2-40B4-BE49-F238E27FC236}">
                  <a16:creationId xmlns:a16="http://schemas.microsoft.com/office/drawing/2014/main" id="{AA221520-A204-4F81-ABA6-00A7665FACD4}"/>
                </a:ext>
              </a:extLst>
            </p:cNvPr>
            <p:cNvSpPr/>
            <p:nvPr/>
          </p:nvSpPr>
          <p:spPr bwMode="auto">
            <a:xfrm>
              <a:off x="4321175" y="4375150"/>
              <a:ext cx="223838" cy="223838"/>
            </a:xfrm>
            <a:prstGeom prst="ellipse">
              <a:avLst/>
            </a:prstGeom>
            <a:solidFill>
              <a:srgbClr val="FF6A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iṥḻídè">
              <a:extLst>
                <a:ext uri="{FF2B5EF4-FFF2-40B4-BE49-F238E27FC236}">
                  <a16:creationId xmlns:a16="http://schemas.microsoft.com/office/drawing/2014/main" id="{EFFB8872-3CCC-4440-93CA-7E2AE0E768F7}"/>
                </a:ext>
              </a:extLst>
            </p:cNvPr>
            <p:cNvSpPr/>
            <p:nvPr/>
          </p:nvSpPr>
          <p:spPr bwMode="auto">
            <a:xfrm>
              <a:off x="4300538" y="4354513"/>
              <a:ext cx="263525" cy="263525"/>
            </a:xfrm>
            <a:custGeom>
              <a:avLst/>
              <a:gdLst>
                <a:gd name="T0" fmla="*/ 66 w 133"/>
                <a:gd name="T1" fmla="*/ 133 h 133"/>
                <a:gd name="T2" fmla="*/ 0 w 133"/>
                <a:gd name="T3" fmla="*/ 67 h 133"/>
                <a:gd name="T4" fmla="*/ 66 w 133"/>
                <a:gd name="T5" fmla="*/ 0 h 133"/>
                <a:gd name="T6" fmla="*/ 133 w 133"/>
                <a:gd name="T7" fmla="*/ 67 h 133"/>
                <a:gd name="T8" fmla="*/ 66 w 133"/>
                <a:gd name="T9" fmla="*/ 133 h 133"/>
                <a:gd name="T10" fmla="*/ 66 w 133"/>
                <a:gd name="T11" fmla="*/ 20 h 133"/>
                <a:gd name="T12" fmla="*/ 20 w 133"/>
                <a:gd name="T13" fmla="*/ 67 h 133"/>
                <a:gd name="T14" fmla="*/ 66 w 133"/>
                <a:gd name="T15" fmla="*/ 113 h 133"/>
                <a:gd name="T16" fmla="*/ 113 w 133"/>
                <a:gd name="T17" fmla="*/ 67 h 133"/>
                <a:gd name="T18" fmla="*/ 66 w 133"/>
                <a:gd name="T19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33">
                  <a:moveTo>
                    <a:pt x="66" y="133"/>
                  </a:moveTo>
                  <a:cubicBezTo>
                    <a:pt x="30" y="133"/>
                    <a:pt x="0" y="103"/>
                    <a:pt x="0" y="67"/>
                  </a:cubicBezTo>
                  <a:cubicBezTo>
                    <a:pt x="0" y="30"/>
                    <a:pt x="30" y="0"/>
                    <a:pt x="66" y="0"/>
                  </a:cubicBezTo>
                  <a:cubicBezTo>
                    <a:pt x="103" y="0"/>
                    <a:pt x="133" y="30"/>
                    <a:pt x="133" y="67"/>
                  </a:cubicBezTo>
                  <a:cubicBezTo>
                    <a:pt x="133" y="103"/>
                    <a:pt x="103" y="133"/>
                    <a:pt x="66" y="133"/>
                  </a:cubicBezTo>
                  <a:close/>
                  <a:moveTo>
                    <a:pt x="66" y="20"/>
                  </a:moveTo>
                  <a:cubicBezTo>
                    <a:pt x="41" y="20"/>
                    <a:pt x="20" y="41"/>
                    <a:pt x="20" y="67"/>
                  </a:cubicBezTo>
                  <a:cubicBezTo>
                    <a:pt x="20" y="92"/>
                    <a:pt x="41" y="113"/>
                    <a:pt x="66" y="113"/>
                  </a:cubicBezTo>
                  <a:cubicBezTo>
                    <a:pt x="92" y="113"/>
                    <a:pt x="113" y="92"/>
                    <a:pt x="113" y="67"/>
                  </a:cubicBezTo>
                  <a:cubicBezTo>
                    <a:pt x="113" y="41"/>
                    <a:pt x="92" y="20"/>
                    <a:pt x="66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CB3C4083-1497-4268-C7C5-8BD49D0C6ED9}"/>
              </a:ext>
            </a:extLst>
          </p:cNvPr>
          <p:cNvSpPr txBox="1">
            <a:spLocks/>
          </p:cNvSpPr>
          <p:nvPr/>
        </p:nvSpPr>
        <p:spPr>
          <a:xfrm>
            <a:off x="2478890" y="2314149"/>
            <a:ext cx="7234219" cy="121540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latin typeface="+mj-ea"/>
              </a:rPr>
              <a:t>Work with LEIA Data</a:t>
            </a:r>
            <a:endParaRPr lang="zh-CN" altLang="en-US" sz="3600" b="1" dirty="0">
              <a:latin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638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>
            <a:extLst>
              <a:ext uri="{FF2B5EF4-FFF2-40B4-BE49-F238E27FC236}">
                <a16:creationId xmlns:a16="http://schemas.microsoft.com/office/drawing/2014/main" id="{C7CC4EA1-D3E0-761E-C644-4878E331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90" y="93216"/>
            <a:ext cx="10122919" cy="652509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</a:rPr>
              <a:t>Brief Introduction</a:t>
            </a:r>
            <a:endParaRPr lang="zh-CN" altLang="en-US" sz="3600" b="1" dirty="0">
              <a:latin typeface="+mn-lt"/>
              <a:ea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EF42AB-B3FC-4968-39D6-8EE9FC88DEB1}"/>
              </a:ext>
            </a:extLst>
          </p:cNvPr>
          <p:cNvCxnSpPr>
            <a:cxnSpLocks/>
          </p:cNvCxnSpPr>
          <p:nvPr/>
        </p:nvCxnSpPr>
        <p:spPr>
          <a:xfrm>
            <a:off x="266331" y="652508"/>
            <a:ext cx="11625308" cy="0"/>
          </a:xfrm>
          <a:prstGeom prst="line">
            <a:avLst/>
          </a:prstGeom>
          <a:ln w="19050">
            <a:solidFill>
              <a:srgbClr val="41374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3283B8D-3040-01FC-14EC-E5D166670A64}"/>
              </a:ext>
            </a:extLst>
          </p:cNvPr>
          <p:cNvGrpSpPr/>
          <p:nvPr/>
        </p:nvGrpSpPr>
        <p:grpSpPr>
          <a:xfrm>
            <a:off x="266331" y="130628"/>
            <a:ext cx="504020" cy="521879"/>
            <a:chOff x="4695034" y="2098163"/>
            <a:chExt cx="2800788" cy="2664338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DB57C51-F421-9DC5-4C00-59D2315AC75F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12573 w 83343"/>
                <a:gd name="connsiteY1" fmla="*/ 81915 h 81914"/>
                <a:gd name="connsiteX2" fmla="*/ 70676 w 83343"/>
                <a:gd name="connsiteY2" fmla="*/ 81915 h 81914"/>
                <a:gd name="connsiteX3" fmla="*/ 83344 w 83343"/>
                <a:gd name="connsiteY3" fmla="*/ 0 h 81914"/>
                <a:gd name="connsiteX4" fmla="*/ 0 w 83343"/>
                <a:gd name="connsiteY4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12573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44859-4589-CAED-909F-91CCE32B97D6}"/>
                </a:ext>
              </a:extLst>
            </p:cNvPr>
            <p:cNvSpPr/>
            <p:nvPr/>
          </p:nvSpPr>
          <p:spPr>
            <a:xfrm>
              <a:off x="5800495" y="2583469"/>
              <a:ext cx="1470620" cy="299125"/>
            </a:xfrm>
            <a:custGeom>
              <a:avLst/>
              <a:gdLst>
                <a:gd name="connsiteX0" fmla="*/ 69710 w 69818"/>
                <a:gd name="connsiteY0" fmla="*/ 14048 h 14201"/>
                <a:gd name="connsiteX1" fmla="*/ -109 w 69818"/>
                <a:gd name="connsiteY1" fmla="*/ 14048 h 1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18" h="14201">
                  <a:moveTo>
                    <a:pt x="69710" y="14048"/>
                  </a:moveTo>
                  <a:cubicBezTo>
                    <a:pt x="50288" y="-4888"/>
                    <a:pt x="19313" y="-4888"/>
                    <a:pt x="-109" y="14048"/>
                  </a:cubicBezTo>
                  <a:close/>
                </a:path>
              </a:pathLst>
            </a:custGeom>
            <a:solidFill>
              <a:srgbClr val="69A2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3169739-38D8-94EC-5305-805CE11C41C8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2667 w 83343"/>
                <a:gd name="connsiteY1" fmla="*/ 17526 h 81914"/>
                <a:gd name="connsiteX2" fmla="*/ 58198 w 83343"/>
                <a:gd name="connsiteY2" fmla="*/ 17526 h 81914"/>
                <a:gd name="connsiteX3" fmla="*/ 48292 w 83343"/>
                <a:gd name="connsiteY3" fmla="*/ 81915 h 81914"/>
                <a:gd name="connsiteX4" fmla="*/ 70676 w 83343"/>
                <a:gd name="connsiteY4" fmla="*/ 81915 h 81914"/>
                <a:gd name="connsiteX5" fmla="*/ 83344 w 83343"/>
                <a:gd name="connsiteY5" fmla="*/ 0 h 81914"/>
                <a:gd name="connsiteX6" fmla="*/ 0 w 83343"/>
                <a:gd name="connsiteY6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2667" y="17526"/>
                  </a:lnTo>
                  <a:lnTo>
                    <a:pt x="58198" y="17526"/>
                  </a:lnTo>
                  <a:lnTo>
                    <a:pt x="48292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A21625F-FBAE-3768-F1C1-CA0D7DF5BC8A}"/>
                </a:ext>
              </a:extLst>
            </p:cNvPr>
            <p:cNvSpPr/>
            <p:nvPr/>
          </p:nvSpPr>
          <p:spPr>
            <a:xfrm>
              <a:off x="5571786" y="2878612"/>
              <a:ext cx="1924036" cy="329035"/>
            </a:xfrm>
            <a:custGeom>
              <a:avLst/>
              <a:gdLst>
                <a:gd name="connsiteX0" fmla="*/ 0 w 91344"/>
                <a:gd name="connsiteY0" fmla="*/ 0 h 15621"/>
                <a:gd name="connsiteX1" fmla="*/ 91345 w 91344"/>
                <a:gd name="connsiteY1" fmla="*/ 0 h 15621"/>
                <a:gd name="connsiteX2" fmla="*/ 91345 w 91344"/>
                <a:gd name="connsiteY2" fmla="*/ 15621 h 15621"/>
                <a:gd name="connsiteX3" fmla="*/ 0 w 91344"/>
                <a:gd name="connsiteY3" fmla="*/ 15621 h 1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44" h="15621">
                  <a:moveTo>
                    <a:pt x="0" y="0"/>
                  </a:moveTo>
                  <a:lnTo>
                    <a:pt x="91345" y="0"/>
                  </a:lnTo>
                  <a:lnTo>
                    <a:pt x="91345" y="15621"/>
                  </a:lnTo>
                  <a:lnTo>
                    <a:pt x="0" y="156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DF09234-810B-8F4D-5E37-052AB980AE43}"/>
                </a:ext>
              </a:extLst>
            </p:cNvPr>
            <p:cNvSpPr/>
            <p:nvPr/>
          </p:nvSpPr>
          <p:spPr>
            <a:xfrm>
              <a:off x="4949820" y="2132265"/>
              <a:ext cx="1603026" cy="1891935"/>
            </a:xfrm>
            <a:custGeom>
              <a:avLst/>
              <a:gdLst>
                <a:gd name="connsiteX0" fmla="*/ 60198 w 76104"/>
                <a:gd name="connsiteY0" fmla="*/ 89821 h 89820"/>
                <a:gd name="connsiteX1" fmla="*/ 0 w 76104"/>
                <a:gd name="connsiteY1" fmla="*/ 89821 h 89820"/>
                <a:gd name="connsiteX2" fmla="*/ 15907 w 76104"/>
                <a:gd name="connsiteY2" fmla="*/ 0 h 89820"/>
                <a:gd name="connsiteX3" fmla="*/ 76105 w 76104"/>
                <a:gd name="connsiteY3" fmla="*/ 0 h 89820"/>
                <a:gd name="connsiteX4" fmla="*/ 60198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60198" y="89821"/>
                  </a:moveTo>
                  <a:lnTo>
                    <a:pt x="0" y="89821"/>
                  </a:lnTo>
                  <a:lnTo>
                    <a:pt x="15907" y="0"/>
                  </a:lnTo>
                  <a:lnTo>
                    <a:pt x="76105" y="0"/>
                  </a:lnTo>
                  <a:lnTo>
                    <a:pt x="60198" y="89821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7ADAB8C7-FC3F-AC6D-F0D7-3486D4D9FDAE}"/>
                </a:ext>
              </a:extLst>
            </p:cNvPr>
            <p:cNvSpPr/>
            <p:nvPr/>
          </p:nvSpPr>
          <p:spPr>
            <a:xfrm>
              <a:off x="4695034" y="2098163"/>
              <a:ext cx="1980212" cy="2656334"/>
            </a:xfrm>
            <a:custGeom>
              <a:avLst/>
              <a:gdLst>
                <a:gd name="connsiteX0" fmla="*/ 93713 w 94011"/>
                <a:gd name="connsiteY0" fmla="*/ -154 h 126110"/>
                <a:gd name="connsiteX1" fmla="*/ 22180 w 94011"/>
                <a:gd name="connsiteY1" fmla="*/ -154 h 126110"/>
                <a:gd name="connsiteX2" fmla="*/ -109 w 94011"/>
                <a:gd name="connsiteY2" fmla="*/ 125957 h 126110"/>
                <a:gd name="connsiteX3" fmla="*/ 7226 w 94011"/>
                <a:gd name="connsiteY3" fmla="*/ 125957 h 126110"/>
                <a:gd name="connsiteX4" fmla="*/ 13036 w 94011"/>
                <a:gd name="connsiteY4" fmla="*/ 93191 h 126110"/>
                <a:gd name="connsiteX5" fmla="*/ 70186 w 94011"/>
                <a:gd name="connsiteY5" fmla="*/ 93191 h 126110"/>
                <a:gd name="connsiteX6" fmla="*/ 64376 w 94011"/>
                <a:gd name="connsiteY6" fmla="*/ 125957 h 126110"/>
                <a:gd name="connsiteX7" fmla="*/ 71710 w 94011"/>
                <a:gd name="connsiteY7" fmla="*/ 125957 h 126110"/>
                <a:gd name="connsiteX8" fmla="*/ 93903 w 94011"/>
                <a:gd name="connsiteY8" fmla="*/ -154 h 126110"/>
                <a:gd name="connsiteX9" fmla="*/ 14655 w 94011"/>
                <a:gd name="connsiteY9" fmla="*/ 85571 h 126110"/>
                <a:gd name="connsiteX10" fmla="*/ 28561 w 94011"/>
                <a:gd name="connsiteY10" fmla="*/ 6895 h 126110"/>
                <a:gd name="connsiteX11" fmla="*/ 85712 w 94011"/>
                <a:gd name="connsiteY11" fmla="*/ 6895 h 126110"/>
                <a:gd name="connsiteX12" fmla="*/ 71805 w 94011"/>
                <a:gd name="connsiteY12" fmla="*/ 85571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93713" y="-154"/>
                  </a:moveTo>
                  <a:lnTo>
                    <a:pt x="22180" y="-154"/>
                  </a:lnTo>
                  <a:lnTo>
                    <a:pt x="-109" y="125957"/>
                  </a:lnTo>
                  <a:lnTo>
                    <a:pt x="7226" y="125957"/>
                  </a:lnTo>
                  <a:lnTo>
                    <a:pt x="13036" y="93191"/>
                  </a:lnTo>
                  <a:lnTo>
                    <a:pt x="70186" y="93191"/>
                  </a:lnTo>
                  <a:lnTo>
                    <a:pt x="64376" y="125957"/>
                  </a:lnTo>
                  <a:lnTo>
                    <a:pt x="71710" y="125957"/>
                  </a:lnTo>
                  <a:lnTo>
                    <a:pt x="93903" y="-154"/>
                  </a:lnTo>
                  <a:close/>
                  <a:moveTo>
                    <a:pt x="14655" y="85571"/>
                  </a:moveTo>
                  <a:lnTo>
                    <a:pt x="28561" y="6895"/>
                  </a:lnTo>
                  <a:lnTo>
                    <a:pt x="85712" y="6895"/>
                  </a:lnTo>
                  <a:lnTo>
                    <a:pt x="71805" y="85571"/>
                  </a:lnTo>
                  <a:close/>
                </a:path>
              </a:pathLst>
            </a:custGeom>
            <a:solidFill>
              <a:srgbClr val="F69B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B8F211D-5FE5-0CEB-DF3C-71AD45B606D2}"/>
                </a:ext>
              </a:extLst>
            </p:cNvPr>
            <p:cNvSpPr/>
            <p:nvPr/>
          </p:nvSpPr>
          <p:spPr>
            <a:xfrm>
              <a:off x="5298928" y="2132265"/>
              <a:ext cx="1603026" cy="1891935"/>
            </a:xfrm>
            <a:custGeom>
              <a:avLst/>
              <a:gdLst>
                <a:gd name="connsiteX0" fmla="*/ 76105 w 76104"/>
                <a:gd name="connsiteY0" fmla="*/ 89821 h 89820"/>
                <a:gd name="connsiteX1" fmla="*/ 15907 w 76104"/>
                <a:gd name="connsiteY1" fmla="*/ 89821 h 89820"/>
                <a:gd name="connsiteX2" fmla="*/ 0 w 76104"/>
                <a:gd name="connsiteY2" fmla="*/ 0 h 89820"/>
                <a:gd name="connsiteX3" fmla="*/ 60198 w 76104"/>
                <a:gd name="connsiteY3" fmla="*/ 0 h 89820"/>
                <a:gd name="connsiteX4" fmla="*/ 76105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76105" y="89821"/>
                  </a:moveTo>
                  <a:lnTo>
                    <a:pt x="15907" y="89821"/>
                  </a:lnTo>
                  <a:lnTo>
                    <a:pt x="0" y="0"/>
                  </a:lnTo>
                  <a:lnTo>
                    <a:pt x="60198" y="0"/>
                  </a:lnTo>
                  <a:lnTo>
                    <a:pt x="76105" y="898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C79AC64-8284-E0AC-5C75-1E2EE12AD854}"/>
                </a:ext>
              </a:extLst>
            </p:cNvPr>
            <p:cNvSpPr/>
            <p:nvPr/>
          </p:nvSpPr>
          <p:spPr>
            <a:xfrm>
              <a:off x="5174526" y="2098163"/>
              <a:ext cx="1980212" cy="2656334"/>
            </a:xfrm>
            <a:custGeom>
              <a:avLst/>
              <a:gdLst>
                <a:gd name="connsiteX0" fmla="*/ 71043 w 94011"/>
                <a:gd name="connsiteY0" fmla="*/ -154 h 126110"/>
                <a:gd name="connsiteX1" fmla="*/ -109 w 94011"/>
                <a:gd name="connsiteY1" fmla="*/ -154 h 126110"/>
                <a:gd name="connsiteX2" fmla="*/ 22180 w 94011"/>
                <a:gd name="connsiteY2" fmla="*/ 125957 h 126110"/>
                <a:gd name="connsiteX3" fmla="*/ 29514 w 94011"/>
                <a:gd name="connsiteY3" fmla="*/ 125957 h 126110"/>
                <a:gd name="connsiteX4" fmla="*/ 23704 w 94011"/>
                <a:gd name="connsiteY4" fmla="*/ 93191 h 126110"/>
                <a:gd name="connsiteX5" fmla="*/ 80854 w 94011"/>
                <a:gd name="connsiteY5" fmla="*/ 93191 h 126110"/>
                <a:gd name="connsiteX6" fmla="*/ 86664 w 94011"/>
                <a:gd name="connsiteY6" fmla="*/ 125957 h 126110"/>
                <a:gd name="connsiteX7" fmla="*/ 93903 w 94011"/>
                <a:gd name="connsiteY7" fmla="*/ 125957 h 126110"/>
                <a:gd name="connsiteX8" fmla="*/ 71710 w 94011"/>
                <a:gd name="connsiteY8" fmla="*/ -154 h 126110"/>
                <a:gd name="connsiteX9" fmla="*/ 22466 w 94011"/>
                <a:gd name="connsiteY9" fmla="*/ 85571 h 126110"/>
                <a:gd name="connsiteX10" fmla="*/ 8940 w 94011"/>
                <a:gd name="connsiteY10" fmla="*/ 7181 h 126110"/>
                <a:gd name="connsiteX11" fmla="*/ 66090 w 94011"/>
                <a:gd name="connsiteY11" fmla="*/ 7181 h 126110"/>
                <a:gd name="connsiteX12" fmla="*/ 79901 w 94011"/>
                <a:gd name="connsiteY12" fmla="*/ 85857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71043" y="-154"/>
                  </a:moveTo>
                  <a:lnTo>
                    <a:pt x="-109" y="-154"/>
                  </a:lnTo>
                  <a:lnTo>
                    <a:pt x="22180" y="125957"/>
                  </a:lnTo>
                  <a:lnTo>
                    <a:pt x="29514" y="125957"/>
                  </a:lnTo>
                  <a:lnTo>
                    <a:pt x="23704" y="93191"/>
                  </a:lnTo>
                  <a:lnTo>
                    <a:pt x="80854" y="93191"/>
                  </a:lnTo>
                  <a:lnTo>
                    <a:pt x="86664" y="125957"/>
                  </a:lnTo>
                  <a:lnTo>
                    <a:pt x="93903" y="125957"/>
                  </a:lnTo>
                  <a:lnTo>
                    <a:pt x="71710" y="-154"/>
                  </a:lnTo>
                  <a:close/>
                  <a:moveTo>
                    <a:pt x="22466" y="85571"/>
                  </a:moveTo>
                  <a:lnTo>
                    <a:pt x="8940" y="7181"/>
                  </a:lnTo>
                  <a:lnTo>
                    <a:pt x="66090" y="7181"/>
                  </a:lnTo>
                  <a:lnTo>
                    <a:pt x="79901" y="8585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D2234BF-F184-C155-9FEB-0B00CB3C53FB}"/>
                </a:ext>
              </a:extLst>
            </p:cNvPr>
            <p:cNvSpPr/>
            <p:nvPr/>
          </p:nvSpPr>
          <p:spPr>
            <a:xfrm>
              <a:off x="5521613" y="2878612"/>
              <a:ext cx="708222" cy="56156"/>
            </a:xfrm>
            <a:custGeom>
              <a:avLst/>
              <a:gdLst>
                <a:gd name="connsiteX0" fmla="*/ 33623 w 33623"/>
                <a:gd name="connsiteY0" fmla="*/ 2667 h 2666"/>
                <a:gd name="connsiteX1" fmla="*/ 476 w 33623"/>
                <a:gd name="connsiteY1" fmla="*/ 2667 h 2666"/>
                <a:gd name="connsiteX2" fmla="*/ 0 w 33623"/>
                <a:gd name="connsiteY2" fmla="*/ 0 h 2666"/>
                <a:gd name="connsiteX3" fmla="*/ 33147 w 33623"/>
                <a:gd name="connsiteY3" fmla="*/ 0 h 2666"/>
                <a:gd name="connsiteX4" fmla="*/ 33623 w 33623"/>
                <a:gd name="connsiteY4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" h="2666">
                  <a:moveTo>
                    <a:pt x="33623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33147" y="0"/>
                  </a:lnTo>
                  <a:lnTo>
                    <a:pt x="33623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41E547D7-837A-C33E-8652-FC365857A66D}"/>
                </a:ext>
              </a:extLst>
            </p:cNvPr>
            <p:cNvSpPr/>
            <p:nvPr/>
          </p:nvSpPr>
          <p:spPr>
            <a:xfrm>
              <a:off x="5549712" y="3045120"/>
              <a:ext cx="593868" cy="56177"/>
            </a:xfrm>
            <a:custGeom>
              <a:avLst/>
              <a:gdLst>
                <a:gd name="connsiteX0" fmla="*/ 28194 w 28194"/>
                <a:gd name="connsiteY0" fmla="*/ 2667 h 2667"/>
                <a:gd name="connsiteX1" fmla="*/ 476 w 28194"/>
                <a:gd name="connsiteY1" fmla="*/ 2667 h 2667"/>
                <a:gd name="connsiteX2" fmla="*/ 0 w 28194"/>
                <a:gd name="connsiteY2" fmla="*/ 0 h 2667"/>
                <a:gd name="connsiteX3" fmla="*/ 27718 w 28194"/>
                <a:gd name="connsiteY3" fmla="*/ 0 h 2667"/>
                <a:gd name="connsiteX4" fmla="*/ 28194 w 28194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" h="2667">
                  <a:moveTo>
                    <a:pt x="28194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7718" y="0"/>
                  </a:lnTo>
                  <a:lnTo>
                    <a:pt x="28194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0A1F413-2719-4D12-4A9F-4321609B4DEC}"/>
                </a:ext>
              </a:extLst>
            </p:cNvPr>
            <p:cNvSpPr/>
            <p:nvPr/>
          </p:nvSpPr>
          <p:spPr>
            <a:xfrm>
              <a:off x="5579812" y="3209648"/>
              <a:ext cx="489540" cy="56177"/>
            </a:xfrm>
            <a:custGeom>
              <a:avLst/>
              <a:gdLst>
                <a:gd name="connsiteX0" fmla="*/ 23241 w 23241"/>
                <a:gd name="connsiteY0" fmla="*/ 2667 h 2667"/>
                <a:gd name="connsiteX1" fmla="*/ 476 w 23241"/>
                <a:gd name="connsiteY1" fmla="*/ 2667 h 2667"/>
                <a:gd name="connsiteX2" fmla="*/ 0 w 23241"/>
                <a:gd name="connsiteY2" fmla="*/ 0 h 2667"/>
                <a:gd name="connsiteX3" fmla="*/ 22765 w 23241"/>
                <a:gd name="connsiteY3" fmla="*/ 0 h 2667"/>
                <a:gd name="connsiteX4" fmla="*/ 23241 w 23241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667">
                  <a:moveTo>
                    <a:pt x="23241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23241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64855EE-62CA-2D0A-F7D3-47497DD2D0E0}"/>
                </a:ext>
              </a:extLst>
            </p:cNvPr>
            <p:cNvSpPr/>
            <p:nvPr/>
          </p:nvSpPr>
          <p:spPr>
            <a:xfrm>
              <a:off x="5607889" y="3376177"/>
              <a:ext cx="605895" cy="56177"/>
            </a:xfrm>
            <a:custGeom>
              <a:avLst/>
              <a:gdLst>
                <a:gd name="connsiteX0" fmla="*/ 28766 w 28765"/>
                <a:gd name="connsiteY0" fmla="*/ 2667 h 2667"/>
                <a:gd name="connsiteX1" fmla="*/ 476 w 28765"/>
                <a:gd name="connsiteY1" fmla="*/ 2667 h 2667"/>
                <a:gd name="connsiteX2" fmla="*/ 0 w 28765"/>
                <a:gd name="connsiteY2" fmla="*/ 0 h 2667"/>
                <a:gd name="connsiteX3" fmla="*/ 28289 w 28765"/>
                <a:gd name="connsiteY3" fmla="*/ 0 h 2667"/>
                <a:gd name="connsiteX4" fmla="*/ 28766 w 28765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667">
                  <a:moveTo>
                    <a:pt x="28766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8289" y="0"/>
                  </a:lnTo>
                  <a:lnTo>
                    <a:pt x="28766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D558FC3-092A-9350-0AE8-DC6B7F62FB51}"/>
                </a:ext>
              </a:extLst>
            </p:cNvPr>
            <p:cNvSpPr/>
            <p:nvPr/>
          </p:nvSpPr>
          <p:spPr>
            <a:xfrm>
              <a:off x="6444537" y="2878612"/>
              <a:ext cx="180557" cy="56156"/>
            </a:xfrm>
            <a:custGeom>
              <a:avLst/>
              <a:gdLst>
                <a:gd name="connsiteX0" fmla="*/ 0 w 8572"/>
                <a:gd name="connsiteY0" fmla="*/ 0 h 2666"/>
                <a:gd name="connsiteX1" fmla="*/ 8191 w 8572"/>
                <a:gd name="connsiteY1" fmla="*/ 0 h 2666"/>
                <a:gd name="connsiteX2" fmla="*/ 8572 w 8572"/>
                <a:gd name="connsiteY2" fmla="*/ 2667 h 2666"/>
                <a:gd name="connsiteX3" fmla="*/ 476 w 8572"/>
                <a:gd name="connsiteY3" fmla="*/ 2667 h 2666"/>
                <a:gd name="connsiteX4" fmla="*/ 0 w 8572"/>
                <a:gd name="connsiteY4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6">
                  <a:moveTo>
                    <a:pt x="0" y="0"/>
                  </a:moveTo>
                  <a:lnTo>
                    <a:pt x="8191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6181AD5-82D1-202A-09DA-2B9D40B94955}"/>
                </a:ext>
              </a:extLst>
            </p:cNvPr>
            <p:cNvSpPr/>
            <p:nvPr/>
          </p:nvSpPr>
          <p:spPr>
            <a:xfrm>
              <a:off x="6474615" y="3045120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2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1C25ACC-7EE5-6ECE-B991-D61B987DC18A}"/>
                </a:ext>
              </a:extLst>
            </p:cNvPr>
            <p:cNvSpPr/>
            <p:nvPr/>
          </p:nvSpPr>
          <p:spPr>
            <a:xfrm>
              <a:off x="6502714" y="3209648"/>
              <a:ext cx="182558" cy="56177"/>
            </a:xfrm>
            <a:custGeom>
              <a:avLst/>
              <a:gdLst>
                <a:gd name="connsiteX0" fmla="*/ 0 w 8667"/>
                <a:gd name="connsiteY0" fmla="*/ 0 h 2667"/>
                <a:gd name="connsiteX1" fmla="*/ 8191 w 8667"/>
                <a:gd name="connsiteY1" fmla="*/ 0 h 2667"/>
                <a:gd name="connsiteX2" fmla="*/ 8668 w 8667"/>
                <a:gd name="connsiteY2" fmla="*/ 2667 h 2667"/>
                <a:gd name="connsiteX3" fmla="*/ 476 w 8667"/>
                <a:gd name="connsiteY3" fmla="*/ 2667 h 2667"/>
                <a:gd name="connsiteX4" fmla="*/ 0 w 8667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" h="2667">
                  <a:moveTo>
                    <a:pt x="0" y="0"/>
                  </a:moveTo>
                  <a:lnTo>
                    <a:pt x="8191" y="0"/>
                  </a:lnTo>
                  <a:lnTo>
                    <a:pt x="8668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870F2AD-F573-A3BE-F71D-5B6E04EC4831}"/>
                </a:ext>
              </a:extLst>
            </p:cNvPr>
            <p:cNvSpPr/>
            <p:nvPr/>
          </p:nvSpPr>
          <p:spPr>
            <a:xfrm>
              <a:off x="6532793" y="3376177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3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3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867706B-DECB-91E5-D13F-1A4ECFE652CD}"/>
                </a:ext>
              </a:extLst>
            </p:cNvPr>
            <p:cNvSpPr/>
            <p:nvPr/>
          </p:nvSpPr>
          <p:spPr>
            <a:xfrm>
              <a:off x="5710216" y="2379046"/>
              <a:ext cx="88278" cy="110331"/>
            </a:xfrm>
            <a:custGeom>
              <a:avLst/>
              <a:gdLst>
                <a:gd name="connsiteX0" fmla="*/ 3606 w 4191"/>
                <a:gd name="connsiteY0" fmla="*/ 608 h 5238"/>
                <a:gd name="connsiteX1" fmla="*/ 3606 w 4191"/>
                <a:gd name="connsiteY1" fmla="*/ 608 h 5238"/>
                <a:gd name="connsiteX2" fmla="*/ 2558 w 4191"/>
                <a:gd name="connsiteY2" fmla="*/ 608 h 5238"/>
                <a:gd name="connsiteX3" fmla="*/ 3416 w 4191"/>
                <a:gd name="connsiteY3" fmla="*/ 5085 h 5238"/>
                <a:gd name="connsiteX4" fmla="*/ 2273 w 4191"/>
                <a:gd name="connsiteY4" fmla="*/ 5085 h 5238"/>
                <a:gd name="connsiteX5" fmla="*/ 1415 w 4191"/>
                <a:gd name="connsiteY5" fmla="*/ 608 h 5238"/>
                <a:gd name="connsiteX6" fmla="*/ -109 w 4191"/>
                <a:gd name="connsiteY6" fmla="*/ 608 h 5238"/>
                <a:gd name="connsiteX7" fmla="*/ -109 w 4191"/>
                <a:gd name="connsiteY7" fmla="*/ -154 h 5238"/>
                <a:gd name="connsiteX8" fmla="*/ 4082 w 4191"/>
                <a:gd name="connsiteY8" fmla="*/ -154 h 5238"/>
                <a:gd name="connsiteX9" fmla="*/ 4082 w 4191"/>
                <a:gd name="connsiteY9" fmla="*/ -154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" h="5238">
                  <a:moveTo>
                    <a:pt x="3606" y="608"/>
                  </a:moveTo>
                  <a:lnTo>
                    <a:pt x="3606" y="608"/>
                  </a:lnTo>
                  <a:lnTo>
                    <a:pt x="2558" y="608"/>
                  </a:lnTo>
                  <a:lnTo>
                    <a:pt x="3416" y="5085"/>
                  </a:lnTo>
                  <a:lnTo>
                    <a:pt x="2273" y="5085"/>
                  </a:lnTo>
                  <a:lnTo>
                    <a:pt x="1415" y="608"/>
                  </a:lnTo>
                  <a:lnTo>
                    <a:pt x="-109" y="608"/>
                  </a:lnTo>
                  <a:lnTo>
                    <a:pt x="-109" y="-154"/>
                  </a:lnTo>
                  <a:lnTo>
                    <a:pt x="4082" y="-154"/>
                  </a:lnTo>
                  <a:lnTo>
                    <a:pt x="4082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AB2059E0-D2ED-13D7-F97F-2331701FBD64}"/>
                </a:ext>
              </a:extLst>
            </p:cNvPr>
            <p:cNvSpPr/>
            <p:nvPr/>
          </p:nvSpPr>
          <p:spPr>
            <a:xfrm>
              <a:off x="5811174" y="2407124"/>
              <a:ext cx="69047" cy="87625"/>
            </a:xfrm>
            <a:custGeom>
              <a:avLst/>
              <a:gdLst>
                <a:gd name="connsiteX0" fmla="*/ 3099 w 3278"/>
                <a:gd name="connsiteY0" fmla="*/ 2323 h 4160"/>
                <a:gd name="connsiteX1" fmla="*/ 3099 w 3278"/>
                <a:gd name="connsiteY1" fmla="*/ 3180 h 4160"/>
                <a:gd name="connsiteX2" fmla="*/ 3099 w 3278"/>
                <a:gd name="connsiteY2" fmla="*/ 3942 h 4160"/>
                <a:gd name="connsiteX3" fmla="*/ 2527 w 3278"/>
                <a:gd name="connsiteY3" fmla="*/ 3942 h 4160"/>
                <a:gd name="connsiteX4" fmla="*/ 1670 w 3278"/>
                <a:gd name="connsiteY4" fmla="*/ 3942 h 4160"/>
                <a:gd name="connsiteX5" fmla="*/ 718 w 3278"/>
                <a:gd name="connsiteY5" fmla="*/ 3942 h 4160"/>
                <a:gd name="connsiteX6" fmla="*/ -44 w 3278"/>
                <a:gd name="connsiteY6" fmla="*/ 3466 h 4160"/>
                <a:gd name="connsiteX7" fmla="*/ -44 w 3278"/>
                <a:gd name="connsiteY7" fmla="*/ 2799 h 4160"/>
                <a:gd name="connsiteX8" fmla="*/ -44 w 3278"/>
                <a:gd name="connsiteY8" fmla="*/ 1942 h 4160"/>
                <a:gd name="connsiteX9" fmla="*/ -44 w 3278"/>
                <a:gd name="connsiteY9" fmla="*/ 989 h 4160"/>
                <a:gd name="connsiteX10" fmla="*/ -44 w 3278"/>
                <a:gd name="connsiteY10" fmla="*/ 323 h 4160"/>
                <a:gd name="connsiteX11" fmla="*/ 527 w 3278"/>
                <a:gd name="connsiteY11" fmla="*/ -154 h 4160"/>
                <a:gd name="connsiteX12" fmla="*/ 1384 w 3278"/>
                <a:gd name="connsiteY12" fmla="*/ -154 h 4160"/>
                <a:gd name="connsiteX13" fmla="*/ 2337 w 3278"/>
                <a:gd name="connsiteY13" fmla="*/ -154 h 4160"/>
                <a:gd name="connsiteX14" fmla="*/ 3099 w 3278"/>
                <a:gd name="connsiteY14" fmla="*/ -154 h 4160"/>
                <a:gd name="connsiteX15" fmla="*/ 3099 w 3278"/>
                <a:gd name="connsiteY15" fmla="*/ 513 h 4160"/>
                <a:gd name="connsiteX16" fmla="*/ 1956 w 3278"/>
                <a:gd name="connsiteY16" fmla="*/ 2323 h 4160"/>
                <a:gd name="connsiteX17" fmla="*/ 1956 w 3278"/>
                <a:gd name="connsiteY17" fmla="*/ 1847 h 4160"/>
                <a:gd name="connsiteX18" fmla="*/ 1956 w 3278"/>
                <a:gd name="connsiteY18" fmla="*/ 1847 h 4160"/>
                <a:gd name="connsiteX19" fmla="*/ 1956 w 3278"/>
                <a:gd name="connsiteY19" fmla="*/ 1847 h 4160"/>
                <a:gd name="connsiteX20" fmla="*/ 1480 w 3278"/>
                <a:gd name="connsiteY20" fmla="*/ 1847 h 4160"/>
                <a:gd name="connsiteX21" fmla="*/ 1480 w 3278"/>
                <a:gd name="connsiteY21" fmla="*/ 1847 h 4160"/>
                <a:gd name="connsiteX22" fmla="*/ 1480 w 3278"/>
                <a:gd name="connsiteY22" fmla="*/ 1847 h 4160"/>
                <a:gd name="connsiteX23" fmla="*/ 1480 w 3278"/>
                <a:gd name="connsiteY23" fmla="*/ 2418 h 4160"/>
                <a:gd name="connsiteX24" fmla="*/ 1480 w 3278"/>
                <a:gd name="connsiteY24" fmla="*/ 2990 h 4160"/>
                <a:gd name="connsiteX25" fmla="*/ 1480 w 3278"/>
                <a:gd name="connsiteY25" fmla="*/ 2990 h 4160"/>
                <a:gd name="connsiteX26" fmla="*/ 1480 w 3278"/>
                <a:gd name="connsiteY26" fmla="*/ 2990 h 4160"/>
                <a:gd name="connsiteX27" fmla="*/ 2432 w 3278"/>
                <a:gd name="connsiteY27" fmla="*/ 2990 h 4160"/>
                <a:gd name="connsiteX28" fmla="*/ 2432 w 3278"/>
                <a:gd name="connsiteY28" fmla="*/ 2990 h 4160"/>
                <a:gd name="connsiteX29" fmla="*/ 2432 w 3278"/>
                <a:gd name="connsiteY29" fmla="*/ 2990 h 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8" h="4160">
                  <a:moveTo>
                    <a:pt x="3099" y="2323"/>
                  </a:moveTo>
                  <a:lnTo>
                    <a:pt x="3099" y="3180"/>
                  </a:lnTo>
                  <a:cubicBezTo>
                    <a:pt x="3194" y="3428"/>
                    <a:pt x="3194" y="3695"/>
                    <a:pt x="3099" y="3942"/>
                  </a:cubicBezTo>
                  <a:cubicBezTo>
                    <a:pt x="2918" y="4009"/>
                    <a:pt x="2708" y="4009"/>
                    <a:pt x="2527" y="3942"/>
                  </a:cubicBezTo>
                  <a:cubicBezTo>
                    <a:pt x="2251" y="4028"/>
                    <a:pt x="1946" y="4028"/>
                    <a:pt x="1670" y="3942"/>
                  </a:cubicBezTo>
                  <a:lnTo>
                    <a:pt x="718" y="3942"/>
                  </a:lnTo>
                  <a:lnTo>
                    <a:pt x="-44" y="3466"/>
                  </a:lnTo>
                  <a:lnTo>
                    <a:pt x="-44" y="2799"/>
                  </a:lnTo>
                  <a:lnTo>
                    <a:pt x="-44" y="1942"/>
                  </a:lnTo>
                  <a:lnTo>
                    <a:pt x="-44" y="989"/>
                  </a:lnTo>
                  <a:cubicBezTo>
                    <a:pt x="-130" y="780"/>
                    <a:pt x="-130" y="532"/>
                    <a:pt x="-44" y="323"/>
                  </a:cubicBezTo>
                  <a:cubicBezTo>
                    <a:pt x="70" y="94"/>
                    <a:pt x="279" y="-77"/>
                    <a:pt x="527" y="-154"/>
                  </a:cubicBezTo>
                  <a:lnTo>
                    <a:pt x="1384" y="-154"/>
                  </a:lnTo>
                  <a:lnTo>
                    <a:pt x="2337" y="-154"/>
                  </a:lnTo>
                  <a:lnTo>
                    <a:pt x="3099" y="-154"/>
                  </a:lnTo>
                  <a:lnTo>
                    <a:pt x="3099" y="513"/>
                  </a:lnTo>
                  <a:close/>
                  <a:moveTo>
                    <a:pt x="1956" y="2323"/>
                  </a:moveTo>
                  <a:cubicBezTo>
                    <a:pt x="2003" y="2171"/>
                    <a:pt x="2003" y="1999"/>
                    <a:pt x="1956" y="1847"/>
                  </a:cubicBezTo>
                  <a:cubicBezTo>
                    <a:pt x="1956" y="1847"/>
                    <a:pt x="1956" y="1847"/>
                    <a:pt x="1956" y="1847"/>
                  </a:cubicBezTo>
                  <a:lnTo>
                    <a:pt x="1956" y="1847"/>
                  </a:lnTo>
                  <a:lnTo>
                    <a:pt x="1480" y="1847"/>
                  </a:lnTo>
                  <a:lnTo>
                    <a:pt x="1480" y="1847"/>
                  </a:lnTo>
                  <a:cubicBezTo>
                    <a:pt x="1480" y="1847"/>
                    <a:pt x="1480" y="1847"/>
                    <a:pt x="1480" y="1847"/>
                  </a:cubicBezTo>
                  <a:cubicBezTo>
                    <a:pt x="1480" y="1847"/>
                    <a:pt x="1480" y="1847"/>
                    <a:pt x="1480" y="2418"/>
                  </a:cubicBezTo>
                  <a:cubicBezTo>
                    <a:pt x="1480" y="2990"/>
                    <a:pt x="1480" y="2418"/>
                    <a:pt x="1480" y="2990"/>
                  </a:cubicBezTo>
                  <a:lnTo>
                    <a:pt x="1480" y="2990"/>
                  </a:lnTo>
                  <a:lnTo>
                    <a:pt x="1480" y="2990"/>
                  </a:lnTo>
                  <a:lnTo>
                    <a:pt x="2432" y="2990"/>
                  </a:lnTo>
                  <a:cubicBezTo>
                    <a:pt x="2432" y="2990"/>
                    <a:pt x="2432" y="2990"/>
                    <a:pt x="2432" y="2990"/>
                  </a:cubicBezTo>
                  <a:cubicBezTo>
                    <a:pt x="2432" y="2990"/>
                    <a:pt x="2432" y="2990"/>
                    <a:pt x="2432" y="2990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6916920-A02B-4F05-D991-826242EA72A2}"/>
                </a:ext>
              </a:extLst>
            </p:cNvPr>
            <p:cNvSpPr/>
            <p:nvPr/>
          </p:nvSpPr>
          <p:spPr>
            <a:xfrm>
              <a:off x="5921990" y="2381047"/>
              <a:ext cx="59083" cy="121874"/>
            </a:xfrm>
            <a:custGeom>
              <a:avLst/>
              <a:gdLst>
                <a:gd name="connsiteX0" fmla="*/ 2696 w 2805"/>
                <a:gd name="connsiteY0" fmla="*/ 5561 h 5786"/>
                <a:gd name="connsiteX1" fmla="*/ 2030 w 2805"/>
                <a:gd name="connsiteY1" fmla="*/ 5561 h 5786"/>
                <a:gd name="connsiteX2" fmla="*/ 2030 w 2805"/>
                <a:gd name="connsiteY2" fmla="*/ 5085 h 5786"/>
                <a:gd name="connsiteX3" fmla="*/ 2030 w 2805"/>
                <a:gd name="connsiteY3" fmla="*/ 5561 h 5786"/>
                <a:gd name="connsiteX4" fmla="*/ 1268 w 2805"/>
                <a:gd name="connsiteY4" fmla="*/ 5561 h 5786"/>
                <a:gd name="connsiteX5" fmla="*/ 506 w 2805"/>
                <a:gd name="connsiteY5" fmla="*/ 5561 h 5786"/>
                <a:gd name="connsiteX6" fmla="*/ -66 w 2805"/>
                <a:gd name="connsiteY6" fmla="*/ 5561 h 5786"/>
                <a:gd name="connsiteX7" fmla="*/ -66 w 2805"/>
                <a:gd name="connsiteY7" fmla="*/ 4799 h 5786"/>
                <a:gd name="connsiteX8" fmla="*/ -66 w 2805"/>
                <a:gd name="connsiteY8" fmla="*/ 4037 h 5786"/>
                <a:gd name="connsiteX9" fmla="*/ -66 w 2805"/>
                <a:gd name="connsiteY9" fmla="*/ 3085 h 5786"/>
                <a:gd name="connsiteX10" fmla="*/ -66 w 2805"/>
                <a:gd name="connsiteY10" fmla="*/ 2418 h 5786"/>
                <a:gd name="connsiteX11" fmla="*/ -66 w 2805"/>
                <a:gd name="connsiteY11" fmla="*/ 1942 h 5786"/>
                <a:gd name="connsiteX12" fmla="*/ 601 w 2805"/>
                <a:gd name="connsiteY12" fmla="*/ 1942 h 5786"/>
                <a:gd name="connsiteX13" fmla="*/ 1268 w 2805"/>
                <a:gd name="connsiteY13" fmla="*/ 1942 h 5786"/>
                <a:gd name="connsiteX14" fmla="*/ 1839 w 2805"/>
                <a:gd name="connsiteY14" fmla="*/ 1942 h 5786"/>
                <a:gd name="connsiteX15" fmla="*/ 1839 w 2805"/>
                <a:gd name="connsiteY15" fmla="*/ -154 h 5786"/>
                <a:gd name="connsiteX16" fmla="*/ 2030 w 2805"/>
                <a:gd name="connsiteY16" fmla="*/ -154 h 5786"/>
                <a:gd name="connsiteX17" fmla="*/ 1172 w 2805"/>
                <a:gd name="connsiteY17" fmla="*/ 2894 h 5786"/>
                <a:gd name="connsiteX18" fmla="*/ 601 w 2805"/>
                <a:gd name="connsiteY18" fmla="*/ 2894 h 5786"/>
                <a:gd name="connsiteX19" fmla="*/ 601 w 2805"/>
                <a:gd name="connsiteY19" fmla="*/ 2894 h 5786"/>
                <a:gd name="connsiteX20" fmla="*/ 601 w 2805"/>
                <a:gd name="connsiteY20" fmla="*/ 2894 h 5786"/>
                <a:gd name="connsiteX21" fmla="*/ 601 w 2805"/>
                <a:gd name="connsiteY21" fmla="*/ 2894 h 5786"/>
                <a:gd name="connsiteX22" fmla="*/ 601 w 2805"/>
                <a:gd name="connsiteY22" fmla="*/ 3752 h 5786"/>
                <a:gd name="connsiteX23" fmla="*/ 601 w 2805"/>
                <a:gd name="connsiteY23" fmla="*/ 3752 h 5786"/>
                <a:gd name="connsiteX24" fmla="*/ 601 w 2805"/>
                <a:gd name="connsiteY24" fmla="*/ 3752 h 5786"/>
                <a:gd name="connsiteX25" fmla="*/ 601 w 2805"/>
                <a:gd name="connsiteY25" fmla="*/ 3752 h 5786"/>
                <a:gd name="connsiteX26" fmla="*/ 1458 w 2805"/>
                <a:gd name="connsiteY26" fmla="*/ 3752 h 5786"/>
                <a:gd name="connsiteX27" fmla="*/ 1458 w 2805"/>
                <a:gd name="connsiteY27" fmla="*/ 3752 h 5786"/>
                <a:gd name="connsiteX28" fmla="*/ 1458 w 2805"/>
                <a:gd name="connsiteY28" fmla="*/ 3752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05" h="5786">
                  <a:moveTo>
                    <a:pt x="2696" y="5561"/>
                  </a:moveTo>
                  <a:lnTo>
                    <a:pt x="2030" y="5561"/>
                  </a:lnTo>
                  <a:lnTo>
                    <a:pt x="2030" y="5085"/>
                  </a:lnTo>
                  <a:cubicBezTo>
                    <a:pt x="2068" y="5238"/>
                    <a:pt x="2068" y="5409"/>
                    <a:pt x="2030" y="5561"/>
                  </a:cubicBezTo>
                  <a:cubicBezTo>
                    <a:pt x="1782" y="5657"/>
                    <a:pt x="1515" y="5657"/>
                    <a:pt x="1268" y="5561"/>
                  </a:cubicBezTo>
                  <a:cubicBezTo>
                    <a:pt x="1020" y="5647"/>
                    <a:pt x="753" y="5647"/>
                    <a:pt x="506" y="5561"/>
                  </a:cubicBezTo>
                  <a:lnTo>
                    <a:pt x="-66" y="5561"/>
                  </a:lnTo>
                  <a:cubicBezTo>
                    <a:pt x="-113" y="5314"/>
                    <a:pt x="-113" y="5047"/>
                    <a:pt x="-66" y="4799"/>
                  </a:cubicBezTo>
                  <a:cubicBezTo>
                    <a:pt x="-123" y="4552"/>
                    <a:pt x="-123" y="4285"/>
                    <a:pt x="-66" y="4037"/>
                  </a:cubicBezTo>
                  <a:cubicBezTo>
                    <a:pt x="-104" y="3723"/>
                    <a:pt x="-104" y="3399"/>
                    <a:pt x="-66" y="3085"/>
                  </a:cubicBezTo>
                  <a:cubicBezTo>
                    <a:pt x="-123" y="2866"/>
                    <a:pt x="-123" y="2637"/>
                    <a:pt x="-66" y="2418"/>
                  </a:cubicBezTo>
                  <a:cubicBezTo>
                    <a:pt x="-104" y="2266"/>
                    <a:pt x="-104" y="2094"/>
                    <a:pt x="-66" y="1942"/>
                  </a:cubicBezTo>
                  <a:lnTo>
                    <a:pt x="601" y="1942"/>
                  </a:lnTo>
                  <a:lnTo>
                    <a:pt x="1268" y="1942"/>
                  </a:lnTo>
                  <a:lnTo>
                    <a:pt x="1839" y="1942"/>
                  </a:lnTo>
                  <a:lnTo>
                    <a:pt x="1839" y="-154"/>
                  </a:lnTo>
                  <a:lnTo>
                    <a:pt x="2030" y="-154"/>
                  </a:lnTo>
                  <a:close/>
                  <a:moveTo>
                    <a:pt x="1172" y="2894"/>
                  </a:move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3752"/>
                  </a:lnTo>
                  <a:cubicBezTo>
                    <a:pt x="601" y="3752"/>
                    <a:pt x="601" y="3752"/>
                    <a:pt x="601" y="3752"/>
                  </a:cubicBezTo>
                  <a:cubicBezTo>
                    <a:pt x="601" y="3752"/>
                    <a:pt x="601" y="3752"/>
                    <a:pt x="601" y="3752"/>
                  </a:cubicBezTo>
                  <a:lnTo>
                    <a:pt x="601" y="3752"/>
                  </a:lnTo>
                  <a:lnTo>
                    <a:pt x="1458" y="3752"/>
                  </a:lnTo>
                  <a:cubicBezTo>
                    <a:pt x="1458" y="3752"/>
                    <a:pt x="1458" y="3752"/>
                    <a:pt x="1458" y="3752"/>
                  </a:cubicBezTo>
                  <a:lnTo>
                    <a:pt x="1458" y="3752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F8393AE7-D92E-A1C1-8061-0B17936AEB7F}"/>
                </a:ext>
              </a:extLst>
            </p:cNvPr>
            <p:cNvSpPr/>
            <p:nvPr/>
          </p:nvSpPr>
          <p:spPr>
            <a:xfrm>
              <a:off x="6016587" y="2465302"/>
              <a:ext cx="65403" cy="46129"/>
            </a:xfrm>
            <a:custGeom>
              <a:avLst/>
              <a:gdLst>
                <a:gd name="connsiteX0" fmla="*/ 2587 w 3105"/>
                <a:gd name="connsiteY0" fmla="*/ 1561 h 2190"/>
                <a:gd name="connsiteX1" fmla="*/ 1634 w 3105"/>
                <a:gd name="connsiteY1" fmla="*/ 1561 h 2190"/>
                <a:gd name="connsiteX2" fmla="*/ 1634 w 3105"/>
                <a:gd name="connsiteY2" fmla="*/ 1561 h 2190"/>
                <a:gd name="connsiteX3" fmla="*/ 1158 w 3105"/>
                <a:gd name="connsiteY3" fmla="*/ 2037 h 2190"/>
                <a:gd name="connsiteX4" fmla="*/ -80 w 3105"/>
                <a:gd name="connsiteY4" fmla="*/ 2037 h 2190"/>
                <a:gd name="connsiteX5" fmla="*/ -80 w 3105"/>
                <a:gd name="connsiteY5" fmla="*/ 2037 h 2190"/>
                <a:gd name="connsiteX6" fmla="*/ -80 w 3105"/>
                <a:gd name="connsiteY6" fmla="*/ 2037 h 2190"/>
                <a:gd name="connsiteX7" fmla="*/ -80 w 3105"/>
                <a:gd name="connsiteY7" fmla="*/ 1466 h 2190"/>
                <a:gd name="connsiteX8" fmla="*/ -80 w 3105"/>
                <a:gd name="connsiteY8" fmla="*/ 894 h 2190"/>
                <a:gd name="connsiteX9" fmla="*/ 491 w 3105"/>
                <a:gd name="connsiteY9" fmla="*/ 894 h 2190"/>
                <a:gd name="connsiteX10" fmla="*/ 1730 w 3105"/>
                <a:gd name="connsiteY10" fmla="*/ 894 h 2190"/>
                <a:gd name="connsiteX11" fmla="*/ 1730 w 3105"/>
                <a:gd name="connsiteY11" fmla="*/ 894 h 2190"/>
                <a:gd name="connsiteX12" fmla="*/ 1730 w 3105"/>
                <a:gd name="connsiteY12" fmla="*/ 894 h 2190"/>
                <a:gd name="connsiteX13" fmla="*/ 1730 w 3105"/>
                <a:gd name="connsiteY13" fmla="*/ 894 h 2190"/>
                <a:gd name="connsiteX14" fmla="*/ 301 w 3105"/>
                <a:gd name="connsiteY14" fmla="*/ 894 h 2190"/>
                <a:gd name="connsiteX15" fmla="*/ 301 w 3105"/>
                <a:gd name="connsiteY15" fmla="*/ 894 h 2190"/>
                <a:gd name="connsiteX16" fmla="*/ 301 w 3105"/>
                <a:gd name="connsiteY16" fmla="*/ 894 h 2190"/>
                <a:gd name="connsiteX17" fmla="*/ 301 w 3105"/>
                <a:gd name="connsiteY17" fmla="*/ 418 h 2190"/>
                <a:gd name="connsiteX18" fmla="*/ 301 w 3105"/>
                <a:gd name="connsiteY18" fmla="*/ 418 h 2190"/>
                <a:gd name="connsiteX19" fmla="*/ 301 w 3105"/>
                <a:gd name="connsiteY19" fmla="*/ 418 h 2190"/>
                <a:gd name="connsiteX20" fmla="*/ 2396 w 3105"/>
                <a:gd name="connsiteY20" fmla="*/ 418 h 2190"/>
                <a:gd name="connsiteX21" fmla="*/ 2968 w 3105"/>
                <a:gd name="connsiteY21" fmla="*/ 418 h 2190"/>
                <a:gd name="connsiteX22" fmla="*/ 2968 w 3105"/>
                <a:gd name="connsiteY22" fmla="*/ 418 h 2190"/>
                <a:gd name="connsiteX23" fmla="*/ 2968 w 3105"/>
                <a:gd name="connsiteY23" fmla="*/ 1085 h 2190"/>
                <a:gd name="connsiteX24" fmla="*/ 1253 w 3105"/>
                <a:gd name="connsiteY24" fmla="*/ -154 h 2190"/>
                <a:gd name="connsiteX25" fmla="*/ 110 w 3105"/>
                <a:gd name="connsiteY25" fmla="*/ -154 h 2190"/>
                <a:gd name="connsiteX26" fmla="*/ 110 w 3105"/>
                <a:gd name="connsiteY26" fmla="*/ -154 h 2190"/>
                <a:gd name="connsiteX27" fmla="*/ 110 w 3105"/>
                <a:gd name="connsiteY27" fmla="*/ -154 h 2190"/>
                <a:gd name="connsiteX28" fmla="*/ 110 w 3105"/>
                <a:gd name="connsiteY28" fmla="*/ -154 h 2190"/>
                <a:gd name="connsiteX29" fmla="*/ 968 w 3105"/>
                <a:gd name="connsiteY29" fmla="*/ -154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5" h="2190">
                  <a:moveTo>
                    <a:pt x="2587" y="1561"/>
                  </a:moveTo>
                  <a:lnTo>
                    <a:pt x="1634" y="1561"/>
                  </a:lnTo>
                  <a:lnTo>
                    <a:pt x="1634" y="1561"/>
                  </a:lnTo>
                  <a:cubicBezTo>
                    <a:pt x="1530" y="1761"/>
                    <a:pt x="1358" y="1932"/>
                    <a:pt x="1158" y="2037"/>
                  </a:cubicBezTo>
                  <a:lnTo>
                    <a:pt x="-80" y="2037"/>
                  </a:lnTo>
                  <a:lnTo>
                    <a:pt x="-80" y="2037"/>
                  </a:lnTo>
                  <a:lnTo>
                    <a:pt x="-80" y="2037"/>
                  </a:lnTo>
                  <a:cubicBezTo>
                    <a:pt x="-118" y="1847"/>
                    <a:pt x="-118" y="1656"/>
                    <a:pt x="-80" y="1466"/>
                  </a:cubicBezTo>
                  <a:lnTo>
                    <a:pt x="-80" y="894"/>
                  </a:lnTo>
                  <a:cubicBezTo>
                    <a:pt x="-80" y="894"/>
                    <a:pt x="-80" y="894"/>
                    <a:pt x="491" y="894"/>
                  </a:cubicBezTo>
                  <a:lnTo>
                    <a:pt x="1730" y="894"/>
                  </a:lnTo>
                  <a:lnTo>
                    <a:pt x="1730" y="894"/>
                  </a:lnTo>
                  <a:cubicBezTo>
                    <a:pt x="1730" y="894"/>
                    <a:pt x="1730" y="894"/>
                    <a:pt x="1730" y="894"/>
                  </a:cubicBezTo>
                  <a:cubicBezTo>
                    <a:pt x="1730" y="894"/>
                    <a:pt x="1730" y="894"/>
                    <a:pt x="1730" y="894"/>
                  </a:cubicBezTo>
                  <a:lnTo>
                    <a:pt x="301" y="894"/>
                  </a:lnTo>
                  <a:lnTo>
                    <a:pt x="301" y="894"/>
                  </a:lnTo>
                  <a:lnTo>
                    <a:pt x="301" y="894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2396" y="418"/>
                  </a:lnTo>
                  <a:lnTo>
                    <a:pt x="2968" y="418"/>
                  </a:lnTo>
                  <a:lnTo>
                    <a:pt x="2968" y="418"/>
                  </a:lnTo>
                  <a:cubicBezTo>
                    <a:pt x="3006" y="637"/>
                    <a:pt x="3006" y="866"/>
                    <a:pt x="2968" y="1085"/>
                  </a:cubicBezTo>
                  <a:close/>
                  <a:moveTo>
                    <a:pt x="1253" y="-154"/>
                  </a:move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96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86F18FC-788E-89B7-A571-662EE3BFD05F}"/>
                </a:ext>
              </a:extLst>
            </p:cNvPr>
            <p:cNvSpPr/>
            <p:nvPr/>
          </p:nvSpPr>
          <p:spPr>
            <a:xfrm>
              <a:off x="6077376" y="2429199"/>
              <a:ext cx="74228" cy="102306"/>
            </a:xfrm>
            <a:custGeom>
              <a:avLst/>
              <a:gdLst>
                <a:gd name="connsiteX0" fmla="*/ 2844 w 3524"/>
                <a:gd name="connsiteY0" fmla="*/ 3371 h 4857"/>
                <a:gd name="connsiteX1" fmla="*/ 2844 w 3524"/>
                <a:gd name="connsiteY1" fmla="*/ 4704 h 4857"/>
                <a:gd name="connsiteX2" fmla="*/ 2844 w 3524"/>
                <a:gd name="connsiteY2" fmla="*/ 4704 h 4857"/>
                <a:gd name="connsiteX3" fmla="*/ 1796 w 3524"/>
                <a:gd name="connsiteY3" fmla="*/ 4704 h 4857"/>
                <a:gd name="connsiteX4" fmla="*/ 1796 w 3524"/>
                <a:gd name="connsiteY4" fmla="*/ 3371 h 4857"/>
                <a:gd name="connsiteX5" fmla="*/ 1796 w 3524"/>
                <a:gd name="connsiteY5" fmla="*/ 3371 h 4857"/>
                <a:gd name="connsiteX6" fmla="*/ -109 w 3524"/>
                <a:gd name="connsiteY6" fmla="*/ -154 h 4857"/>
                <a:gd name="connsiteX7" fmla="*/ -109 w 3524"/>
                <a:gd name="connsiteY7" fmla="*/ -154 h 4857"/>
                <a:gd name="connsiteX8" fmla="*/ 939 w 3524"/>
                <a:gd name="connsiteY8" fmla="*/ -154 h 4857"/>
                <a:gd name="connsiteX9" fmla="*/ 939 w 3524"/>
                <a:gd name="connsiteY9" fmla="*/ -154 h 4857"/>
                <a:gd name="connsiteX10" fmla="*/ 2368 w 3524"/>
                <a:gd name="connsiteY10" fmla="*/ 2418 h 4857"/>
                <a:gd name="connsiteX11" fmla="*/ 2368 w 3524"/>
                <a:gd name="connsiteY11" fmla="*/ 2418 h 4857"/>
                <a:gd name="connsiteX12" fmla="*/ 2368 w 3524"/>
                <a:gd name="connsiteY12" fmla="*/ -154 h 4857"/>
                <a:gd name="connsiteX13" fmla="*/ 2368 w 3524"/>
                <a:gd name="connsiteY13" fmla="*/ -154 h 4857"/>
                <a:gd name="connsiteX14" fmla="*/ 3416 w 3524"/>
                <a:gd name="connsiteY14" fmla="*/ -154 h 4857"/>
                <a:gd name="connsiteX15" fmla="*/ 3416 w 3524"/>
                <a:gd name="connsiteY15" fmla="*/ -154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24" h="4857">
                  <a:moveTo>
                    <a:pt x="2844" y="3371"/>
                  </a:moveTo>
                  <a:lnTo>
                    <a:pt x="2844" y="4704"/>
                  </a:lnTo>
                  <a:lnTo>
                    <a:pt x="2844" y="4704"/>
                  </a:lnTo>
                  <a:lnTo>
                    <a:pt x="1796" y="4704"/>
                  </a:lnTo>
                  <a:lnTo>
                    <a:pt x="1796" y="3371"/>
                  </a:lnTo>
                  <a:lnTo>
                    <a:pt x="1796" y="3371"/>
                  </a:lnTo>
                  <a:lnTo>
                    <a:pt x="-109" y="-154"/>
                  </a:lnTo>
                  <a:lnTo>
                    <a:pt x="-109" y="-154"/>
                  </a:lnTo>
                  <a:lnTo>
                    <a:pt x="939" y="-154"/>
                  </a:lnTo>
                  <a:lnTo>
                    <a:pt x="939" y="-154"/>
                  </a:lnTo>
                  <a:lnTo>
                    <a:pt x="2368" y="2418"/>
                  </a:lnTo>
                  <a:lnTo>
                    <a:pt x="2368" y="2418"/>
                  </a:lnTo>
                  <a:lnTo>
                    <a:pt x="2368" y="-154"/>
                  </a:lnTo>
                  <a:lnTo>
                    <a:pt x="2368" y="-154"/>
                  </a:lnTo>
                  <a:lnTo>
                    <a:pt x="3416" y="-154"/>
                  </a:lnTo>
                  <a:lnTo>
                    <a:pt x="3416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EF243FA-3F79-3D7A-85A6-16A9FC41122C}"/>
                </a:ext>
              </a:extLst>
            </p:cNvPr>
            <p:cNvSpPr/>
            <p:nvPr/>
          </p:nvSpPr>
          <p:spPr>
            <a:xfrm>
              <a:off x="6167655" y="2371021"/>
              <a:ext cx="26077" cy="26077"/>
            </a:xfrm>
            <a:custGeom>
              <a:avLst/>
              <a:gdLst>
                <a:gd name="connsiteX0" fmla="*/ 1130 w 1238"/>
                <a:gd name="connsiteY0" fmla="*/ 227 h 1238"/>
                <a:gd name="connsiteX1" fmla="*/ 1130 w 1238"/>
                <a:gd name="connsiteY1" fmla="*/ 227 h 1238"/>
                <a:gd name="connsiteX2" fmla="*/ 1130 w 1238"/>
                <a:gd name="connsiteY2" fmla="*/ 227 h 1238"/>
                <a:gd name="connsiteX3" fmla="*/ 1130 w 1238"/>
                <a:gd name="connsiteY3" fmla="*/ 227 h 1238"/>
                <a:gd name="connsiteX4" fmla="*/ 653 w 1238"/>
                <a:gd name="connsiteY4" fmla="*/ 1085 h 1238"/>
                <a:gd name="connsiteX5" fmla="*/ -109 w 1238"/>
                <a:gd name="connsiteY5" fmla="*/ 1085 h 1238"/>
                <a:gd name="connsiteX6" fmla="*/ -109 w 1238"/>
                <a:gd name="connsiteY6" fmla="*/ -154 h 1238"/>
                <a:gd name="connsiteX7" fmla="*/ -109 w 1238"/>
                <a:gd name="connsiteY7" fmla="*/ 227 h 1238"/>
                <a:gd name="connsiteX8" fmla="*/ -109 w 1238"/>
                <a:gd name="connsiteY8" fmla="*/ 227 h 1238"/>
                <a:gd name="connsiteX9" fmla="*/ -109 w 1238"/>
                <a:gd name="connsiteY9" fmla="*/ 227 h 1238"/>
                <a:gd name="connsiteX10" fmla="*/ 844 w 1238"/>
                <a:gd name="connsiteY10" fmla="*/ 227 h 1238"/>
                <a:gd name="connsiteX11" fmla="*/ 844 w 1238"/>
                <a:gd name="connsiteY11" fmla="*/ 227 h 1238"/>
                <a:gd name="connsiteX12" fmla="*/ 1130 w 1238"/>
                <a:gd name="connsiteY12" fmla="*/ 22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" h="1238">
                  <a:moveTo>
                    <a:pt x="1130" y="227"/>
                  </a:moveTo>
                  <a:lnTo>
                    <a:pt x="1130" y="227"/>
                  </a:lnTo>
                  <a:cubicBezTo>
                    <a:pt x="1130" y="227"/>
                    <a:pt x="1130" y="227"/>
                    <a:pt x="1130" y="227"/>
                  </a:cubicBezTo>
                  <a:lnTo>
                    <a:pt x="1130" y="227"/>
                  </a:lnTo>
                  <a:lnTo>
                    <a:pt x="653" y="1085"/>
                  </a:lnTo>
                  <a:lnTo>
                    <a:pt x="-109" y="1085"/>
                  </a:lnTo>
                  <a:lnTo>
                    <a:pt x="-109" y="-154"/>
                  </a:lnTo>
                  <a:lnTo>
                    <a:pt x="-109" y="227"/>
                  </a:lnTo>
                  <a:cubicBezTo>
                    <a:pt x="-109" y="227"/>
                    <a:pt x="-109" y="227"/>
                    <a:pt x="-109" y="227"/>
                  </a:cubicBezTo>
                  <a:lnTo>
                    <a:pt x="-109" y="227"/>
                  </a:lnTo>
                  <a:lnTo>
                    <a:pt x="844" y="227"/>
                  </a:lnTo>
                  <a:lnTo>
                    <a:pt x="844" y="227"/>
                  </a:lnTo>
                  <a:cubicBezTo>
                    <a:pt x="844" y="227"/>
                    <a:pt x="1130" y="227"/>
                    <a:pt x="1130" y="227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D14905E-BF80-0DE0-B1A7-280F8AA5AC50}"/>
                </a:ext>
              </a:extLst>
            </p:cNvPr>
            <p:cNvSpPr/>
            <p:nvPr/>
          </p:nvSpPr>
          <p:spPr>
            <a:xfrm>
              <a:off x="6237881" y="2465302"/>
              <a:ext cx="76229" cy="24076"/>
            </a:xfrm>
            <a:custGeom>
              <a:avLst/>
              <a:gdLst>
                <a:gd name="connsiteX0" fmla="*/ 1796 w 3619"/>
                <a:gd name="connsiteY0" fmla="*/ 418 h 1143"/>
                <a:gd name="connsiteX1" fmla="*/ 1796 w 3619"/>
                <a:gd name="connsiteY1" fmla="*/ 989 h 1143"/>
                <a:gd name="connsiteX2" fmla="*/ 1796 w 3619"/>
                <a:gd name="connsiteY2" fmla="*/ 989 h 1143"/>
                <a:gd name="connsiteX3" fmla="*/ 1796 w 3619"/>
                <a:gd name="connsiteY3" fmla="*/ 989 h 1143"/>
                <a:gd name="connsiteX4" fmla="*/ -109 w 3619"/>
                <a:gd name="connsiteY4" fmla="*/ 989 h 1143"/>
                <a:gd name="connsiteX5" fmla="*/ -109 w 3619"/>
                <a:gd name="connsiteY5" fmla="*/ 989 h 1143"/>
                <a:gd name="connsiteX6" fmla="*/ -109 w 3619"/>
                <a:gd name="connsiteY6" fmla="*/ 989 h 1143"/>
                <a:gd name="connsiteX7" fmla="*/ -109 w 3619"/>
                <a:gd name="connsiteY7" fmla="*/ 989 h 1143"/>
                <a:gd name="connsiteX8" fmla="*/ 1606 w 3619"/>
                <a:gd name="connsiteY8" fmla="*/ 989 h 1143"/>
                <a:gd name="connsiteX9" fmla="*/ 1606 w 3619"/>
                <a:gd name="connsiteY9" fmla="*/ 418 h 1143"/>
                <a:gd name="connsiteX10" fmla="*/ 1606 w 3619"/>
                <a:gd name="connsiteY10" fmla="*/ 418 h 1143"/>
                <a:gd name="connsiteX11" fmla="*/ 1606 w 3619"/>
                <a:gd name="connsiteY11" fmla="*/ 418 h 1143"/>
                <a:gd name="connsiteX12" fmla="*/ 1606 w 3619"/>
                <a:gd name="connsiteY12" fmla="*/ 418 h 1143"/>
                <a:gd name="connsiteX13" fmla="*/ 1606 w 3619"/>
                <a:gd name="connsiteY13" fmla="*/ 418 h 1143"/>
                <a:gd name="connsiteX14" fmla="*/ 1606 w 3619"/>
                <a:gd name="connsiteY14" fmla="*/ 418 h 1143"/>
                <a:gd name="connsiteX15" fmla="*/ 1606 w 3619"/>
                <a:gd name="connsiteY15" fmla="*/ 418 h 1143"/>
                <a:gd name="connsiteX16" fmla="*/ 1606 w 3619"/>
                <a:gd name="connsiteY16" fmla="*/ -154 h 1143"/>
                <a:gd name="connsiteX17" fmla="*/ 1606 w 3619"/>
                <a:gd name="connsiteY17" fmla="*/ -154 h 1143"/>
                <a:gd name="connsiteX18" fmla="*/ 1606 w 3619"/>
                <a:gd name="connsiteY18" fmla="*/ -154 h 1143"/>
                <a:gd name="connsiteX19" fmla="*/ 3511 w 3619"/>
                <a:gd name="connsiteY19" fmla="*/ -154 h 1143"/>
                <a:gd name="connsiteX20" fmla="*/ 3511 w 3619"/>
                <a:gd name="connsiteY20" fmla="*/ -154 h 1143"/>
                <a:gd name="connsiteX21" fmla="*/ 2082 w 3619"/>
                <a:gd name="connsiteY21" fmla="*/ -154 h 1143"/>
                <a:gd name="connsiteX22" fmla="*/ 2082 w 3619"/>
                <a:gd name="connsiteY22" fmla="*/ -154 h 1143"/>
                <a:gd name="connsiteX23" fmla="*/ 2082 w 3619"/>
                <a:gd name="connsiteY23" fmla="*/ -154 h 1143"/>
                <a:gd name="connsiteX24" fmla="*/ 2082 w 3619"/>
                <a:gd name="connsiteY24" fmla="*/ -154 h 1143"/>
                <a:gd name="connsiteX25" fmla="*/ 2082 w 3619"/>
                <a:gd name="connsiteY25" fmla="*/ -154 h 1143"/>
                <a:gd name="connsiteX26" fmla="*/ 2082 w 3619"/>
                <a:gd name="connsiteY26" fmla="*/ -154 h 1143"/>
                <a:gd name="connsiteX27" fmla="*/ 2082 w 3619"/>
                <a:gd name="connsiteY27" fmla="*/ -154 h 1143"/>
                <a:gd name="connsiteX28" fmla="*/ 2082 w 3619"/>
                <a:gd name="connsiteY28" fmla="*/ -154 h 1143"/>
                <a:gd name="connsiteX29" fmla="*/ 2082 w 3619"/>
                <a:gd name="connsiteY29" fmla="*/ -154 h 1143"/>
                <a:gd name="connsiteX30" fmla="*/ 2082 w 3619"/>
                <a:gd name="connsiteY30" fmla="*/ -154 h 1143"/>
                <a:gd name="connsiteX31" fmla="*/ 2082 w 3619"/>
                <a:gd name="connsiteY31" fmla="*/ -154 h 1143"/>
                <a:gd name="connsiteX32" fmla="*/ 1796 w 3619"/>
                <a:gd name="connsiteY32" fmla="*/ 418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19" h="1143">
                  <a:moveTo>
                    <a:pt x="1796" y="418"/>
                  </a:moveTo>
                  <a:lnTo>
                    <a:pt x="1796" y="989"/>
                  </a:lnTo>
                  <a:lnTo>
                    <a:pt x="1796" y="989"/>
                  </a:lnTo>
                  <a:lnTo>
                    <a:pt x="1796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1606" y="989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cubicBezTo>
                    <a:pt x="1606" y="418"/>
                    <a:pt x="1606" y="418"/>
                    <a:pt x="1606" y="418"/>
                  </a:cubicBezTo>
                  <a:lnTo>
                    <a:pt x="1606" y="-154"/>
                  </a:lnTo>
                  <a:lnTo>
                    <a:pt x="1606" y="-154"/>
                  </a:lnTo>
                  <a:lnTo>
                    <a:pt x="1606" y="-154"/>
                  </a:lnTo>
                  <a:lnTo>
                    <a:pt x="3511" y="-154"/>
                  </a:lnTo>
                  <a:lnTo>
                    <a:pt x="3511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cubicBezTo>
                    <a:pt x="2082" y="-154"/>
                    <a:pt x="1796" y="227"/>
                    <a:pt x="1796" y="418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861B8EA-638A-3E3D-C946-C089F473C242}"/>
                </a:ext>
              </a:extLst>
            </p:cNvPr>
            <p:cNvSpPr/>
            <p:nvPr/>
          </p:nvSpPr>
          <p:spPr>
            <a:xfrm>
              <a:off x="5866719" y="2639856"/>
              <a:ext cx="77577" cy="76229"/>
            </a:xfrm>
            <a:custGeom>
              <a:avLst/>
              <a:gdLst>
                <a:gd name="connsiteX0" fmla="*/ 3511 w 3683"/>
                <a:gd name="connsiteY0" fmla="*/ 1942 h 3619"/>
                <a:gd name="connsiteX1" fmla="*/ 3511 w 3683"/>
                <a:gd name="connsiteY1" fmla="*/ 2799 h 3619"/>
                <a:gd name="connsiteX2" fmla="*/ 3511 w 3683"/>
                <a:gd name="connsiteY2" fmla="*/ 3466 h 3619"/>
                <a:gd name="connsiteX3" fmla="*/ 2939 w 3683"/>
                <a:gd name="connsiteY3" fmla="*/ 3466 h 3619"/>
                <a:gd name="connsiteX4" fmla="*/ 2082 w 3683"/>
                <a:gd name="connsiteY4" fmla="*/ 3466 h 3619"/>
                <a:gd name="connsiteX5" fmla="*/ 1130 w 3683"/>
                <a:gd name="connsiteY5" fmla="*/ 3466 h 3619"/>
                <a:gd name="connsiteX6" fmla="*/ 463 w 3683"/>
                <a:gd name="connsiteY6" fmla="*/ 3466 h 3619"/>
                <a:gd name="connsiteX7" fmla="*/ -109 w 3683"/>
                <a:gd name="connsiteY7" fmla="*/ 2799 h 3619"/>
                <a:gd name="connsiteX8" fmla="*/ -109 w 3683"/>
                <a:gd name="connsiteY8" fmla="*/ 1847 h 3619"/>
                <a:gd name="connsiteX9" fmla="*/ -109 w 3683"/>
                <a:gd name="connsiteY9" fmla="*/ 989 h 3619"/>
                <a:gd name="connsiteX10" fmla="*/ -109 w 3683"/>
                <a:gd name="connsiteY10" fmla="*/ 323 h 3619"/>
                <a:gd name="connsiteX11" fmla="*/ 463 w 3683"/>
                <a:gd name="connsiteY11" fmla="*/ -154 h 3619"/>
                <a:gd name="connsiteX12" fmla="*/ 1415 w 3683"/>
                <a:gd name="connsiteY12" fmla="*/ -154 h 3619"/>
                <a:gd name="connsiteX13" fmla="*/ 2273 w 3683"/>
                <a:gd name="connsiteY13" fmla="*/ -154 h 3619"/>
                <a:gd name="connsiteX14" fmla="*/ 3035 w 3683"/>
                <a:gd name="connsiteY14" fmla="*/ -154 h 3619"/>
                <a:gd name="connsiteX15" fmla="*/ 3035 w 3683"/>
                <a:gd name="connsiteY15" fmla="*/ 513 h 3619"/>
                <a:gd name="connsiteX16" fmla="*/ 2368 w 3683"/>
                <a:gd name="connsiteY16" fmla="*/ 1942 h 3619"/>
                <a:gd name="connsiteX17" fmla="*/ 2368 w 3683"/>
                <a:gd name="connsiteY17" fmla="*/ 1466 h 3619"/>
                <a:gd name="connsiteX18" fmla="*/ 2368 w 3683"/>
                <a:gd name="connsiteY18" fmla="*/ 989 h 3619"/>
                <a:gd name="connsiteX19" fmla="*/ 2368 w 3683"/>
                <a:gd name="connsiteY19" fmla="*/ 989 h 3619"/>
                <a:gd name="connsiteX20" fmla="*/ 1511 w 3683"/>
                <a:gd name="connsiteY20" fmla="*/ 989 h 3619"/>
                <a:gd name="connsiteX21" fmla="*/ 1511 w 3683"/>
                <a:gd name="connsiteY21" fmla="*/ 989 h 3619"/>
                <a:gd name="connsiteX22" fmla="*/ 1511 w 3683"/>
                <a:gd name="connsiteY22" fmla="*/ 1561 h 3619"/>
                <a:gd name="connsiteX23" fmla="*/ 1511 w 3683"/>
                <a:gd name="connsiteY23" fmla="*/ 2132 h 3619"/>
                <a:gd name="connsiteX24" fmla="*/ 1511 w 3683"/>
                <a:gd name="connsiteY24" fmla="*/ 2132 h 3619"/>
                <a:gd name="connsiteX25" fmla="*/ 1511 w 3683"/>
                <a:gd name="connsiteY25" fmla="*/ 2132 h 3619"/>
                <a:gd name="connsiteX26" fmla="*/ 2368 w 3683"/>
                <a:gd name="connsiteY26" fmla="*/ 2132 h 3619"/>
                <a:gd name="connsiteX27" fmla="*/ 2368 w 3683"/>
                <a:gd name="connsiteY27" fmla="*/ 2132 h 3619"/>
                <a:gd name="connsiteX28" fmla="*/ 2368 w 3683"/>
                <a:gd name="connsiteY28" fmla="*/ 2132 h 3619"/>
                <a:gd name="connsiteX29" fmla="*/ 2368 w 3683"/>
                <a:gd name="connsiteY29" fmla="*/ 1942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" h="3619">
                  <a:moveTo>
                    <a:pt x="3511" y="1942"/>
                  </a:moveTo>
                  <a:cubicBezTo>
                    <a:pt x="3558" y="2228"/>
                    <a:pt x="3558" y="2513"/>
                    <a:pt x="3511" y="2799"/>
                  </a:cubicBezTo>
                  <a:cubicBezTo>
                    <a:pt x="3597" y="3009"/>
                    <a:pt x="3597" y="3256"/>
                    <a:pt x="3511" y="3466"/>
                  </a:cubicBezTo>
                  <a:cubicBezTo>
                    <a:pt x="3511" y="3466"/>
                    <a:pt x="3511" y="3466"/>
                    <a:pt x="2939" y="3466"/>
                  </a:cubicBezTo>
                  <a:lnTo>
                    <a:pt x="2082" y="3466"/>
                  </a:lnTo>
                  <a:lnTo>
                    <a:pt x="1130" y="3466"/>
                  </a:lnTo>
                  <a:lnTo>
                    <a:pt x="463" y="3466"/>
                  </a:lnTo>
                  <a:cubicBezTo>
                    <a:pt x="225" y="3294"/>
                    <a:pt x="25" y="3066"/>
                    <a:pt x="-109" y="2799"/>
                  </a:cubicBezTo>
                  <a:lnTo>
                    <a:pt x="-109" y="1847"/>
                  </a:lnTo>
                  <a:lnTo>
                    <a:pt x="-109" y="989"/>
                  </a:lnTo>
                  <a:lnTo>
                    <a:pt x="-109" y="323"/>
                  </a:lnTo>
                  <a:lnTo>
                    <a:pt x="463" y="-154"/>
                  </a:lnTo>
                  <a:lnTo>
                    <a:pt x="1415" y="-154"/>
                  </a:lnTo>
                  <a:lnTo>
                    <a:pt x="2273" y="-154"/>
                  </a:lnTo>
                  <a:lnTo>
                    <a:pt x="3035" y="-154"/>
                  </a:lnTo>
                  <a:cubicBezTo>
                    <a:pt x="3082" y="65"/>
                    <a:pt x="3082" y="294"/>
                    <a:pt x="3035" y="513"/>
                  </a:cubicBezTo>
                  <a:close/>
                  <a:moveTo>
                    <a:pt x="2368" y="1942"/>
                  </a:moveTo>
                  <a:cubicBezTo>
                    <a:pt x="2377" y="1780"/>
                    <a:pt x="2377" y="1628"/>
                    <a:pt x="2368" y="1466"/>
                  </a:cubicBezTo>
                  <a:lnTo>
                    <a:pt x="2368" y="989"/>
                  </a:lnTo>
                  <a:lnTo>
                    <a:pt x="2368" y="989"/>
                  </a:lnTo>
                  <a:lnTo>
                    <a:pt x="1511" y="989"/>
                  </a:lnTo>
                  <a:lnTo>
                    <a:pt x="1511" y="989"/>
                  </a:lnTo>
                  <a:lnTo>
                    <a:pt x="1511" y="1561"/>
                  </a:lnTo>
                  <a:cubicBezTo>
                    <a:pt x="1511" y="1561"/>
                    <a:pt x="1511" y="1561"/>
                    <a:pt x="1511" y="2132"/>
                  </a:cubicBezTo>
                  <a:lnTo>
                    <a:pt x="1511" y="2132"/>
                  </a:lnTo>
                  <a:lnTo>
                    <a:pt x="1511" y="2132"/>
                  </a:lnTo>
                  <a:lnTo>
                    <a:pt x="2368" y="2132"/>
                  </a:lnTo>
                  <a:lnTo>
                    <a:pt x="2368" y="2132"/>
                  </a:lnTo>
                  <a:cubicBezTo>
                    <a:pt x="2368" y="2132"/>
                    <a:pt x="2368" y="2132"/>
                    <a:pt x="2368" y="2132"/>
                  </a:cubicBezTo>
                  <a:cubicBezTo>
                    <a:pt x="2368" y="2132"/>
                    <a:pt x="2368" y="2132"/>
                    <a:pt x="2368" y="1942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3187DEE-CD30-529F-CA9F-3E43259A41A7}"/>
                </a:ext>
              </a:extLst>
            </p:cNvPr>
            <p:cNvSpPr/>
            <p:nvPr/>
          </p:nvSpPr>
          <p:spPr>
            <a:xfrm>
              <a:off x="5954997" y="2567629"/>
              <a:ext cx="102306" cy="108330"/>
            </a:xfrm>
            <a:custGeom>
              <a:avLst/>
              <a:gdLst>
                <a:gd name="connsiteX0" fmla="*/ 4463 w 4857"/>
                <a:gd name="connsiteY0" fmla="*/ 1942 h 5143"/>
                <a:gd name="connsiteX1" fmla="*/ 4463 w 4857"/>
                <a:gd name="connsiteY1" fmla="*/ 1942 h 5143"/>
                <a:gd name="connsiteX2" fmla="*/ 3892 w 4857"/>
                <a:gd name="connsiteY2" fmla="*/ 1942 h 5143"/>
                <a:gd name="connsiteX3" fmla="*/ 3892 w 4857"/>
                <a:gd name="connsiteY3" fmla="*/ 1942 h 5143"/>
                <a:gd name="connsiteX4" fmla="*/ 3892 w 4857"/>
                <a:gd name="connsiteY4" fmla="*/ 1942 h 5143"/>
                <a:gd name="connsiteX5" fmla="*/ 3892 w 4857"/>
                <a:gd name="connsiteY5" fmla="*/ 1942 h 5143"/>
                <a:gd name="connsiteX6" fmla="*/ 4749 w 4857"/>
                <a:gd name="connsiteY6" fmla="*/ 1942 h 5143"/>
                <a:gd name="connsiteX7" fmla="*/ 4749 w 4857"/>
                <a:gd name="connsiteY7" fmla="*/ 1942 h 5143"/>
                <a:gd name="connsiteX8" fmla="*/ 4749 w 4857"/>
                <a:gd name="connsiteY8" fmla="*/ 1942 h 5143"/>
                <a:gd name="connsiteX9" fmla="*/ 4749 w 4857"/>
                <a:gd name="connsiteY9" fmla="*/ 1942 h 5143"/>
                <a:gd name="connsiteX10" fmla="*/ 4082 w 4857"/>
                <a:gd name="connsiteY10" fmla="*/ 1942 h 5143"/>
                <a:gd name="connsiteX11" fmla="*/ 4654 w 4857"/>
                <a:gd name="connsiteY11" fmla="*/ 4990 h 5143"/>
                <a:gd name="connsiteX12" fmla="*/ 3511 w 4857"/>
                <a:gd name="connsiteY12" fmla="*/ 4990 h 5143"/>
                <a:gd name="connsiteX13" fmla="*/ 2939 w 4857"/>
                <a:gd name="connsiteY13" fmla="*/ 1942 h 5143"/>
                <a:gd name="connsiteX14" fmla="*/ 1511 w 4857"/>
                <a:gd name="connsiteY14" fmla="*/ 1942 h 5143"/>
                <a:gd name="connsiteX15" fmla="*/ 2082 w 4857"/>
                <a:gd name="connsiteY15" fmla="*/ 4990 h 5143"/>
                <a:gd name="connsiteX16" fmla="*/ 463 w 4857"/>
                <a:gd name="connsiteY16" fmla="*/ 4990 h 5143"/>
                <a:gd name="connsiteX17" fmla="*/ -109 w 4857"/>
                <a:gd name="connsiteY17" fmla="*/ 1942 h 5143"/>
                <a:gd name="connsiteX18" fmla="*/ -109 w 4857"/>
                <a:gd name="connsiteY18" fmla="*/ 1942 h 5143"/>
                <a:gd name="connsiteX19" fmla="*/ -109 w 4857"/>
                <a:gd name="connsiteY19" fmla="*/ 1942 h 5143"/>
                <a:gd name="connsiteX20" fmla="*/ -109 w 4857"/>
                <a:gd name="connsiteY20" fmla="*/ 1275 h 5143"/>
                <a:gd name="connsiteX21" fmla="*/ 463 w 4857"/>
                <a:gd name="connsiteY21" fmla="*/ 1275 h 5143"/>
                <a:gd name="connsiteX22" fmla="*/ 463 w 4857"/>
                <a:gd name="connsiteY22" fmla="*/ 1275 h 5143"/>
                <a:gd name="connsiteX23" fmla="*/ 463 w 4857"/>
                <a:gd name="connsiteY23" fmla="*/ 608 h 5143"/>
                <a:gd name="connsiteX24" fmla="*/ 463 w 4857"/>
                <a:gd name="connsiteY24" fmla="*/ 608 h 5143"/>
                <a:gd name="connsiteX25" fmla="*/ 463 w 4857"/>
                <a:gd name="connsiteY25" fmla="*/ 608 h 5143"/>
                <a:gd name="connsiteX26" fmla="*/ 1796 w 4857"/>
                <a:gd name="connsiteY26" fmla="*/ 608 h 5143"/>
                <a:gd name="connsiteX27" fmla="*/ 1796 w 4857"/>
                <a:gd name="connsiteY27" fmla="*/ 608 h 5143"/>
                <a:gd name="connsiteX28" fmla="*/ 1796 w 4857"/>
                <a:gd name="connsiteY28" fmla="*/ 608 h 5143"/>
                <a:gd name="connsiteX29" fmla="*/ 1320 w 4857"/>
                <a:gd name="connsiteY29" fmla="*/ 608 h 5143"/>
                <a:gd name="connsiteX30" fmla="*/ 1320 w 4857"/>
                <a:gd name="connsiteY30" fmla="*/ 608 h 5143"/>
                <a:gd name="connsiteX31" fmla="*/ 1320 w 4857"/>
                <a:gd name="connsiteY31" fmla="*/ 1370 h 5143"/>
                <a:gd name="connsiteX32" fmla="*/ 2749 w 4857"/>
                <a:gd name="connsiteY32" fmla="*/ 1370 h 5143"/>
                <a:gd name="connsiteX33" fmla="*/ 2749 w 4857"/>
                <a:gd name="connsiteY33" fmla="*/ 323 h 5143"/>
                <a:gd name="connsiteX34" fmla="*/ 2749 w 4857"/>
                <a:gd name="connsiteY34" fmla="*/ -154 h 5143"/>
                <a:gd name="connsiteX35" fmla="*/ 2749 w 4857"/>
                <a:gd name="connsiteY35" fmla="*/ -154 h 5143"/>
                <a:gd name="connsiteX36" fmla="*/ 4178 w 4857"/>
                <a:gd name="connsiteY36" fmla="*/ -154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57" h="5143">
                  <a:moveTo>
                    <a:pt x="4463" y="1942"/>
                  </a:moveTo>
                  <a:lnTo>
                    <a:pt x="4463" y="1942"/>
                  </a:lnTo>
                  <a:lnTo>
                    <a:pt x="3892" y="1942"/>
                  </a:lnTo>
                  <a:cubicBezTo>
                    <a:pt x="3892" y="1942"/>
                    <a:pt x="3892" y="1942"/>
                    <a:pt x="3892" y="1942"/>
                  </a:cubicBezTo>
                  <a:lnTo>
                    <a:pt x="3892" y="1942"/>
                  </a:lnTo>
                  <a:lnTo>
                    <a:pt x="3892" y="1942"/>
                  </a:lnTo>
                  <a:lnTo>
                    <a:pt x="4749" y="1942"/>
                  </a:lnTo>
                  <a:lnTo>
                    <a:pt x="4749" y="1942"/>
                  </a:lnTo>
                  <a:cubicBezTo>
                    <a:pt x="4749" y="1942"/>
                    <a:pt x="4749" y="1942"/>
                    <a:pt x="4749" y="1942"/>
                  </a:cubicBezTo>
                  <a:cubicBezTo>
                    <a:pt x="4749" y="1942"/>
                    <a:pt x="4749" y="1942"/>
                    <a:pt x="4749" y="1942"/>
                  </a:cubicBezTo>
                  <a:lnTo>
                    <a:pt x="4082" y="1942"/>
                  </a:lnTo>
                  <a:lnTo>
                    <a:pt x="4654" y="4990"/>
                  </a:lnTo>
                  <a:lnTo>
                    <a:pt x="3511" y="4990"/>
                  </a:lnTo>
                  <a:lnTo>
                    <a:pt x="2939" y="1942"/>
                  </a:lnTo>
                  <a:lnTo>
                    <a:pt x="1511" y="1942"/>
                  </a:lnTo>
                  <a:lnTo>
                    <a:pt x="2082" y="4990"/>
                  </a:lnTo>
                  <a:lnTo>
                    <a:pt x="463" y="4990"/>
                  </a:lnTo>
                  <a:lnTo>
                    <a:pt x="-109" y="1942"/>
                  </a:lnTo>
                  <a:lnTo>
                    <a:pt x="-109" y="1942"/>
                  </a:lnTo>
                  <a:cubicBezTo>
                    <a:pt x="-109" y="1942"/>
                    <a:pt x="-109" y="1942"/>
                    <a:pt x="-109" y="1942"/>
                  </a:cubicBezTo>
                  <a:lnTo>
                    <a:pt x="-109" y="1275"/>
                  </a:lnTo>
                  <a:lnTo>
                    <a:pt x="463" y="1275"/>
                  </a:lnTo>
                  <a:lnTo>
                    <a:pt x="463" y="1275"/>
                  </a:lnTo>
                  <a:cubicBezTo>
                    <a:pt x="415" y="1056"/>
                    <a:pt x="415" y="827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lnTo>
                    <a:pt x="1796" y="608"/>
                  </a:lnTo>
                  <a:lnTo>
                    <a:pt x="1796" y="608"/>
                  </a:lnTo>
                  <a:cubicBezTo>
                    <a:pt x="1796" y="608"/>
                    <a:pt x="1796" y="608"/>
                    <a:pt x="1796" y="608"/>
                  </a:cubicBezTo>
                  <a:lnTo>
                    <a:pt x="1320" y="608"/>
                  </a:lnTo>
                  <a:cubicBezTo>
                    <a:pt x="1320" y="608"/>
                    <a:pt x="1320" y="608"/>
                    <a:pt x="1320" y="608"/>
                  </a:cubicBezTo>
                  <a:lnTo>
                    <a:pt x="1320" y="1370"/>
                  </a:lnTo>
                  <a:lnTo>
                    <a:pt x="2749" y="1370"/>
                  </a:lnTo>
                  <a:lnTo>
                    <a:pt x="2749" y="323"/>
                  </a:lnTo>
                  <a:cubicBezTo>
                    <a:pt x="2749" y="323"/>
                    <a:pt x="2749" y="323"/>
                    <a:pt x="2749" y="-154"/>
                  </a:cubicBezTo>
                  <a:lnTo>
                    <a:pt x="2749" y="-154"/>
                  </a:lnTo>
                  <a:lnTo>
                    <a:pt x="417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62BCC46D-183B-DE21-8D1D-999C75E6D4ED}"/>
                </a:ext>
              </a:extLst>
            </p:cNvPr>
            <p:cNvSpPr/>
            <p:nvPr/>
          </p:nvSpPr>
          <p:spPr>
            <a:xfrm>
              <a:off x="6067835" y="2603732"/>
              <a:ext cx="77725" cy="78230"/>
            </a:xfrm>
            <a:custGeom>
              <a:avLst/>
              <a:gdLst>
                <a:gd name="connsiteX0" fmla="*/ 3582 w 3690"/>
                <a:gd name="connsiteY0" fmla="*/ 3561 h 3714"/>
                <a:gd name="connsiteX1" fmla="*/ 3582 w 3690"/>
                <a:gd name="connsiteY1" fmla="*/ 3561 h 3714"/>
                <a:gd name="connsiteX2" fmla="*/ 3582 w 3690"/>
                <a:gd name="connsiteY2" fmla="*/ 3561 h 3714"/>
                <a:gd name="connsiteX3" fmla="*/ 1201 w 3690"/>
                <a:gd name="connsiteY3" fmla="*/ 3561 h 3714"/>
                <a:gd name="connsiteX4" fmla="*/ 1201 w 3690"/>
                <a:gd name="connsiteY4" fmla="*/ 3561 h 3714"/>
                <a:gd name="connsiteX5" fmla="*/ 1201 w 3690"/>
                <a:gd name="connsiteY5" fmla="*/ 3561 h 3714"/>
                <a:gd name="connsiteX6" fmla="*/ 1201 w 3690"/>
                <a:gd name="connsiteY6" fmla="*/ 3561 h 3714"/>
                <a:gd name="connsiteX7" fmla="*/ 3106 w 3690"/>
                <a:gd name="connsiteY7" fmla="*/ 3561 h 3714"/>
                <a:gd name="connsiteX8" fmla="*/ 3106 w 3690"/>
                <a:gd name="connsiteY8" fmla="*/ 3561 h 3714"/>
                <a:gd name="connsiteX9" fmla="*/ 725 w 3690"/>
                <a:gd name="connsiteY9" fmla="*/ 3561 h 3714"/>
                <a:gd name="connsiteX10" fmla="*/ -37 w 3690"/>
                <a:gd name="connsiteY10" fmla="*/ 3085 h 3714"/>
                <a:gd name="connsiteX11" fmla="*/ -37 w 3690"/>
                <a:gd name="connsiteY11" fmla="*/ 2418 h 3714"/>
                <a:gd name="connsiteX12" fmla="*/ -37 w 3690"/>
                <a:gd name="connsiteY12" fmla="*/ 1561 h 3714"/>
                <a:gd name="connsiteX13" fmla="*/ -37 w 3690"/>
                <a:gd name="connsiteY13" fmla="*/ 608 h 3714"/>
                <a:gd name="connsiteX14" fmla="*/ -37 w 3690"/>
                <a:gd name="connsiteY14" fmla="*/ -154 h 3714"/>
                <a:gd name="connsiteX15" fmla="*/ 534 w 3690"/>
                <a:gd name="connsiteY15" fmla="*/ -154 h 3714"/>
                <a:gd name="connsiteX16" fmla="*/ 1392 w 3690"/>
                <a:gd name="connsiteY16" fmla="*/ -154 h 3714"/>
                <a:gd name="connsiteX17" fmla="*/ 2249 w 3690"/>
                <a:gd name="connsiteY17" fmla="*/ -154 h 3714"/>
                <a:gd name="connsiteX18" fmla="*/ 2820 w 3690"/>
                <a:gd name="connsiteY18" fmla="*/ -154 h 3714"/>
                <a:gd name="connsiteX19" fmla="*/ 2820 w 3690"/>
                <a:gd name="connsiteY19" fmla="*/ 418 h 3714"/>
                <a:gd name="connsiteX20" fmla="*/ 2820 w 3690"/>
                <a:gd name="connsiteY20" fmla="*/ 1180 h 3714"/>
                <a:gd name="connsiteX21" fmla="*/ 2439 w 3690"/>
                <a:gd name="connsiteY21" fmla="*/ 3561 h 3714"/>
                <a:gd name="connsiteX22" fmla="*/ 2439 w 3690"/>
                <a:gd name="connsiteY22" fmla="*/ 2799 h 3714"/>
                <a:gd name="connsiteX23" fmla="*/ 1772 w 3690"/>
                <a:gd name="connsiteY23" fmla="*/ 2799 h 3714"/>
                <a:gd name="connsiteX24" fmla="*/ 1772 w 3690"/>
                <a:gd name="connsiteY24" fmla="*/ 2799 h 3714"/>
                <a:gd name="connsiteX25" fmla="*/ 1772 w 3690"/>
                <a:gd name="connsiteY25" fmla="*/ 2799 h 3714"/>
                <a:gd name="connsiteX26" fmla="*/ 1772 w 3690"/>
                <a:gd name="connsiteY26" fmla="*/ 2799 h 3714"/>
                <a:gd name="connsiteX27" fmla="*/ 1772 w 3690"/>
                <a:gd name="connsiteY27" fmla="*/ 2799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90" h="3714">
                  <a:moveTo>
                    <a:pt x="3582" y="3561"/>
                  </a:moveTo>
                  <a:lnTo>
                    <a:pt x="3582" y="3561"/>
                  </a:lnTo>
                  <a:cubicBezTo>
                    <a:pt x="3582" y="3561"/>
                    <a:pt x="3582" y="3561"/>
                    <a:pt x="3582" y="3561"/>
                  </a:cubicBezTo>
                  <a:lnTo>
                    <a:pt x="1201" y="3561"/>
                  </a:lnTo>
                  <a:cubicBezTo>
                    <a:pt x="1201" y="3561"/>
                    <a:pt x="1201" y="3561"/>
                    <a:pt x="1201" y="3561"/>
                  </a:cubicBezTo>
                  <a:lnTo>
                    <a:pt x="1201" y="3561"/>
                  </a:lnTo>
                  <a:lnTo>
                    <a:pt x="1201" y="3561"/>
                  </a:lnTo>
                  <a:lnTo>
                    <a:pt x="3106" y="3561"/>
                  </a:lnTo>
                  <a:lnTo>
                    <a:pt x="3106" y="3561"/>
                  </a:lnTo>
                  <a:lnTo>
                    <a:pt x="725" y="3561"/>
                  </a:lnTo>
                  <a:lnTo>
                    <a:pt x="-37" y="3085"/>
                  </a:lnTo>
                  <a:cubicBezTo>
                    <a:pt x="-94" y="2866"/>
                    <a:pt x="-94" y="2637"/>
                    <a:pt x="-37" y="2418"/>
                  </a:cubicBezTo>
                  <a:lnTo>
                    <a:pt x="-37" y="1561"/>
                  </a:lnTo>
                  <a:cubicBezTo>
                    <a:pt x="-133" y="1247"/>
                    <a:pt x="-133" y="923"/>
                    <a:pt x="-37" y="608"/>
                  </a:cubicBezTo>
                  <a:cubicBezTo>
                    <a:pt x="-94" y="361"/>
                    <a:pt x="-94" y="94"/>
                    <a:pt x="-37" y="-154"/>
                  </a:cubicBezTo>
                  <a:lnTo>
                    <a:pt x="534" y="-154"/>
                  </a:lnTo>
                  <a:lnTo>
                    <a:pt x="1392" y="-154"/>
                  </a:lnTo>
                  <a:lnTo>
                    <a:pt x="2249" y="-154"/>
                  </a:lnTo>
                  <a:lnTo>
                    <a:pt x="2820" y="-154"/>
                  </a:lnTo>
                  <a:lnTo>
                    <a:pt x="2820" y="418"/>
                  </a:lnTo>
                  <a:cubicBezTo>
                    <a:pt x="2858" y="666"/>
                    <a:pt x="2858" y="932"/>
                    <a:pt x="2820" y="1180"/>
                  </a:cubicBezTo>
                  <a:close/>
                  <a:moveTo>
                    <a:pt x="2439" y="3561"/>
                  </a:moveTo>
                  <a:cubicBezTo>
                    <a:pt x="2468" y="3304"/>
                    <a:pt x="2468" y="3056"/>
                    <a:pt x="2439" y="2799"/>
                  </a:cubicBezTo>
                  <a:cubicBezTo>
                    <a:pt x="2230" y="2714"/>
                    <a:pt x="1982" y="2714"/>
                    <a:pt x="1772" y="2799"/>
                  </a:cubicBezTo>
                  <a:lnTo>
                    <a:pt x="1772" y="2799"/>
                  </a:lnTo>
                  <a:cubicBezTo>
                    <a:pt x="1772" y="2799"/>
                    <a:pt x="1772" y="2799"/>
                    <a:pt x="1772" y="2799"/>
                  </a:cubicBezTo>
                  <a:cubicBezTo>
                    <a:pt x="1772" y="2799"/>
                    <a:pt x="1772" y="2799"/>
                    <a:pt x="1772" y="2799"/>
                  </a:cubicBezTo>
                  <a:lnTo>
                    <a:pt x="1772" y="2799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287FF223-D0F5-93E6-159E-833610356BA7}"/>
                </a:ext>
              </a:extLst>
            </p:cNvPr>
            <p:cNvSpPr/>
            <p:nvPr/>
          </p:nvSpPr>
          <p:spPr>
            <a:xfrm>
              <a:off x="6153606" y="2621805"/>
              <a:ext cx="56156" cy="80231"/>
            </a:xfrm>
            <a:custGeom>
              <a:avLst/>
              <a:gdLst>
                <a:gd name="connsiteX0" fmla="*/ 2558 w 2666"/>
                <a:gd name="connsiteY0" fmla="*/ 1275 h 3809"/>
                <a:gd name="connsiteX1" fmla="*/ 2558 w 2666"/>
                <a:gd name="connsiteY1" fmla="*/ 1275 h 3809"/>
                <a:gd name="connsiteX2" fmla="*/ 1796 w 2666"/>
                <a:gd name="connsiteY2" fmla="*/ 1275 h 3809"/>
                <a:gd name="connsiteX3" fmla="*/ 1796 w 2666"/>
                <a:gd name="connsiteY3" fmla="*/ 1275 h 3809"/>
                <a:gd name="connsiteX4" fmla="*/ 1796 w 2666"/>
                <a:gd name="connsiteY4" fmla="*/ 1275 h 3809"/>
                <a:gd name="connsiteX5" fmla="*/ 1796 w 2666"/>
                <a:gd name="connsiteY5" fmla="*/ 1275 h 3809"/>
                <a:gd name="connsiteX6" fmla="*/ 1796 w 2666"/>
                <a:gd name="connsiteY6" fmla="*/ 3656 h 3809"/>
                <a:gd name="connsiteX7" fmla="*/ 558 w 2666"/>
                <a:gd name="connsiteY7" fmla="*/ 3656 h 3809"/>
                <a:gd name="connsiteX8" fmla="*/ -109 w 2666"/>
                <a:gd name="connsiteY8" fmla="*/ -154 h 3809"/>
                <a:gd name="connsiteX9" fmla="*/ 558 w 2666"/>
                <a:gd name="connsiteY9" fmla="*/ -154 h 3809"/>
                <a:gd name="connsiteX10" fmla="*/ 558 w 2666"/>
                <a:gd name="connsiteY10" fmla="*/ 323 h 3809"/>
                <a:gd name="connsiteX11" fmla="*/ 558 w 2666"/>
                <a:gd name="connsiteY11" fmla="*/ 323 h 3809"/>
                <a:gd name="connsiteX12" fmla="*/ 558 w 2666"/>
                <a:gd name="connsiteY12" fmla="*/ 323 h 3809"/>
                <a:gd name="connsiteX13" fmla="*/ 1606 w 2666"/>
                <a:gd name="connsiteY13" fmla="*/ 323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" h="3809">
                  <a:moveTo>
                    <a:pt x="2558" y="1275"/>
                  </a:moveTo>
                  <a:lnTo>
                    <a:pt x="2558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3656"/>
                  </a:lnTo>
                  <a:lnTo>
                    <a:pt x="558" y="3656"/>
                  </a:lnTo>
                  <a:lnTo>
                    <a:pt x="-109" y="-154"/>
                  </a:lnTo>
                  <a:lnTo>
                    <a:pt x="558" y="-154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1606" y="323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AE183EBB-9F14-19CA-59EE-0B00C39DAE0C}"/>
              </a:ext>
            </a:extLst>
          </p:cNvPr>
          <p:cNvSpPr txBox="1"/>
          <p:nvPr/>
        </p:nvSpPr>
        <p:spPr>
          <a:xfrm>
            <a:off x="533685" y="1742494"/>
            <a:ext cx="47240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Haonan</a:t>
            </a:r>
            <a:r>
              <a:rPr lang="en-US" altLang="zh-CN" sz="2400" dirty="0"/>
              <a:t> Yang</a:t>
            </a:r>
          </a:p>
          <a:p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Ph.D. student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National Astronomical Observatories, Chinese Academy of Sciences </a:t>
            </a:r>
            <a:br>
              <a:rPr lang="en-US" altLang="zh-CN" sz="2000" dirty="0"/>
            </a:br>
            <a:r>
              <a:rPr lang="en-US" altLang="zh-CN" sz="2000" dirty="0"/>
              <a:t>(NAO, CAS; NAOC)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High Energy Astrophysics Group (Einstein Probe science team)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Variability of AGN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LEIA data analysis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48E0AB5-F117-4B02-893C-3FA4C84B5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64" y="1004839"/>
            <a:ext cx="1314732" cy="1475309"/>
          </a:xfrm>
          <a:prstGeom prst="rect">
            <a:avLst/>
          </a:prstGeom>
          <a:noFill/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8348F5C-F148-B557-9D51-24C1067CCFA3}"/>
              </a:ext>
            </a:extLst>
          </p:cNvPr>
          <p:cNvSpPr txBox="1"/>
          <p:nvPr/>
        </p:nvSpPr>
        <p:spPr>
          <a:xfrm>
            <a:off x="5925149" y="957068"/>
            <a:ext cx="48799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LEIA</a:t>
            </a:r>
          </a:p>
          <a:p>
            <a:r>
              <a:rPr lang="en-US" altLang="zh-CN" sz="2000" i="1" dirty="0"/>
              <a:t>Lobster Eye Imager for Astronomy</a:t>
            </a:r>
            <a:endParaRPr lang="en-US" altLang="zh-CN" sz="2400" i="1" dirty="0"/>
          </a:p>
          <a:p>
            <a:endParaRPr lang="en-US" altLang="zh-CN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Launched on 2022 July 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The first lobster-eye wide field imager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EP-WXT pathfinder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得意黑" pitchFamily="50" charset="-122"/>
              </a:rPr>
              <a:t>4 CMOS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得意黑" pitchFamily="50" charset="-122"/>
              </a:rPr>
              <a:t>0.5-4 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 err="1">
                <a:ea typeface="得意黑" pitchFamily="50" charset="-122"/>
              </a:rPr>
              <a:t>FoV</a:t>
            </a:r>
            <a:r>
              <a:rPr lang="en-US" altLang="zh-CN" sz="2000" dirty="0">
                <a:ea typeface="得意黑" pitchFamily="50" charset="-122"/>
              </a:rPr>
              <a:t>: 18.6</a:t>
            </a:r>
            <a:r>
              <a:rPr lang="en-US" altLang="zh-CN" sz="2000" dirty="0">
                <a:latin typeface="+mn-ea"/>
              </a:rPr>
              <a:t>°</a:t>
            </a:r>
            <a:r>
              <a:rPr lang="en-US" altLang="zh-CN" sz="2000" dirty="0">
                <a:ea typeface="得意黑" pitchFamily="50" charset="-122"/>
              </a:rPr>
              <a:t> </a:t>
            </a:r>
            <a:r>
              <a:rPr lang="en-US" altLang="zh-CN" sz="2000" dirty="0">
                <a:latin typeface="+mn-ea"/>
              </a:rPr>
              <a:t>×</a:t>
            </a:r>
            <a:r>
              <a:rPr lang="en-US" altLang="zh-CN" sz="2000" dirty="0">
                <a:ea typeface="得意黑" pitchFamily="50" charset="-122"/>
              </a:rPr>
              <a:t> 18.6</a:t>
            </a:r>
            <a:r>
              <a:rPr lang="en-US" altLang="zh-CN" sz="2000" dirty="0">
                <a:latin typeface="+mn-ea"/>
              </a:rPr>
              <a:t>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PSF: ~5’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E07E9FF-9D69-CFA2-E907-93F6E6653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9" y="3972102"/>
            <a:ext cx="4921131" cy="251329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FB821A7-4421-EE83-D96F-E3512A8B2C3F}"/>
              </a:ext>
            </a:extLst>
          </p:cNvPr>
          <p:cNvSpPr txBox="1"/>
          <p:nvPr/>
        </p:nvSpPr>
        <p:spPr>
          <a:xfrm>
            <a:off x="8430124" y="3602770"/>
            <a:ext cx="304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Zhang et al. 2022 </a:t>
            </a:r>
            <a:r>
              <a:rPr kumimoji="0" lang="en-US" altLang="zh-CN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ApJL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ea typeface="Arial"/>
                <a:cs typeface="Arial"/>
                <a:sym typeface="Arial"/>
              </a:rPr>
              <a:t> 941 L2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04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>
            <a:extLst>
              <a:ext uri="{FF2B5EF4-FFF2-40B4-BE49-F238E27FC236}">
                <a16:creationId xmlns:a16="http://schemas.microsoft.com/office/drawing/2014/main" id="{C7CC4EA1-D3E0-761E-C644-4878E331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90" y="93216"/>
            <a:ext cx="10122919" cy="652509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</a:rPr>
              <a:t>LEIA as</a:t>
            </a:r>
            <a:r>
              <a:rPr lang="zh-CN" altLang="en-US" sz="3600" b="1" dirty="0">
                <a:latin typeface="+mn-lt"/>
                <a:ea typeface="+mn-ea"/>
              </a:rPr>
              <a:t> </a:t>
            </a:r>
            <a:r>
              <a:rPr lang="en-US" altLang="zh-CN" sz="3600" b="1" dirty="0">
                <a:latin typeface="+mn-lt"/>
                <a:ea typeface="+mn-ea"/>
              </a:rPr>
              <a:t>EP-WXT pathfinder</a:t>
            </a:r>
            <a:endParaRPr lang="zh-CN" altLang="en-US" sz="3600" b="1" dirty="0">
              <a:latin typeface="+mn-lt"/>
              <a:ea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EF42AB-B3FC-4968-39D6-8EE9FC88DEB1}"/>
              </a:ext>
            </a:extLst>
          </p:cNvPr>
          <p:cNvCxnSpPr>
            <a:cxnSpLocks/>
          </p:cNvCxnSpPr>
          <p:nvPr/>
        </p:nvCxnSpPr>
        <p:spPr>
          <a:xfrm>
            <a:off x="266331" y="652508"/>
            <a:ext cx="11625308" cy="0"/>
          </a:xfrm>
          <a:prstGeom prst="line">
            <a:avLst/>
          </a:prstGeom>
          <a:ln w="19050">
            <a:solidFill>
              <a:srgbClr val="41374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3283B8D-3040-01FC-14EC-E5D166670A64}"/>
              </a:ext>
            </a:extLst>
          </p:cNvPr>
          <p:cNvGrpSpPr/>
          <p:nvPr/>
        </p:nvGrpSpPr>
        <p:grpSpPr>
          <a:xfrm>
            <a:off x="266331" y="130628"/>
            <a:ext cx="504020" cy="521879"/>
            <a:chOff x="4695034" y="2098163"/>
            <a:chExt cx="2800788" cy="2664338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DB57C51-F421-9DC5-4C00-59D2315AC75F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12573 w 83343"/>
                <a:gd name="connsiteY1" fmla="*/ 81915 h 81914"/>
                <a:gd name="connsiteX2" fmla="*/ 70676 w 83343"/>
                <a:gd name="connsiteY2" fmla="*/ 81915 h 81914"/>
                <a:gd name="connsiteX3" fmla="*/ 83344 w 83343"/>
                <a:gd name="connsiteY3" fmla="*/ 0 h 81914"/>
                <a:gd name="connsiteX4" fmla="*/ 0 w 83343"/>
                <a:gd name="connsiteY4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12573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44859-4589-CAED-909F-91CCE32B97D6}"/>
                </a:ext>
              </a:extLst>
            </p:cNvPr>
            <p:cNvSpPr/>
            <p:nvPr/>
          </p:nvSpPr>
          <p:spPr>
            <a:xfrm>
              <a:off x="5800495" y="2583469"/>
              <a:ext cx="1470620" cy="299125"/>
            </a:xfrm>
            <a:custGeom>
              <a:avLst/>
              <a:gdLst>
                <a:gd name="connsiteX0" fmla="*/ 69710 w 69818"/>
                <a:gd name="connsiteY0" fmla="*/ 14048 h 14201"/>
                <a:gd name="connsiteX1" fmla="*/ -109 w 69818"/>
                <a:gd name="connsiteY1" fmla="*/ 14048 h 1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18" h="14201">
                  <a:moveTo>
                    <a:pt x="69710" y="14048"/>
                  </a:moveTo>
                  <a:cubicBezTo>
                    <a:pt x="50288" y="-4888"/>
                    <a:pt x="19313" y="-4888"/>
                    <a:pt x="-109" y="14048"/>
                  </a:cubicBezTo>
                  <a:close/>
                </a:path>
              </a:pathLst>
            </a:custGeom>
            <a:solidFill>
              <a:srgbClr val="69A2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3169739-38D8-94EC-5305-805CE11C41C8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2667 w 83343"/>
                <a:gd name="connsiteY1" fmla="*/ 17526 h 81914"/>
                <a:gd name="connsiteX2" fmla="*/ 58198 w 83343"/>
                <a:gd name="connsiteY2" fmla="*/ 17526 h 81914"/>
                <a:gd name="connsiteX3" fmla="*/ 48292 w 83343"/>
                <a:gd name="connsiteY3" fmla="*/ 81915 h 81914"/>
                <a:gd name="connsiteX4" fmla="*/ 70676 w 83343"/>
                <a:gd name="connsiteY4" fmla="*/ 81915 h 81914"/>
                <a:gd name="connsiteX5" fmla="*/ 83344 w 83343"/>
                <a:gd name="connsiteY5" fmla="*/ 0 h 81914"/>
                <a:gd name="connsiteX6" fmla="*/ 0 w 83343"/>
                <a:gd name="connsiteY6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2667" y="17526"/>
                  </a:lnTo>
                  <a:lnTo>
                    <a:pt x="58198" y="17526"/>
                  </a:lnTo>
                  <a:lnTo>
                    <a:pt x="48292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A21625F-FBAE-3768-F1C1-CA0D7DF5BC8A}"/>
                </a:ext>
              </a:extLst>
            </p:cNvPr>
            <p:cNvSpPr/>
            <p:nvPr/>
          </p:nvSpPr>
          <p:spPr>
            <a:xfrm>
              <a:off x="5571786" y="2878612"/>
              <a:ext cx="1924036" cy="329035"/>
            </a:xfrm>
            <a:custGeom>
              <a:avLst/>
              <a:gdLst>
                <a:gd name="connsiteX0" fmla="*/ 0 w 91344"/>
                <a:gd name="connsiteY0" fmla="*/ 0 h 15621"/>
                <a:gd name="connsiteX1" fmla="*/ 91345 w 91344"/>
                <a:gd name="connsiteY1" fmla="*/ 0 h 15621"/>
                <a:gd name="connsiteX2" fmla="*/ 91345 w 91344"/>
                <a:gd name="connsiteY2" fmla="*/ 15621 h 15621"/>
                <a:gd name="connsiteX3" fmla="*/ 0 w 91344"/>
                <a:gd name="connsiteY3" fmla="*/ 15621 h 1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44" h="15621">
                  <a:moveTo>
                    <a:pt x="0" y="0"/>
                  </a:moveTo>
                  <a:lnTo>
                    <a:pt x="91345" y="0"/>
                  </a:lnTo>
                  <a:lnTo>
                    <a:pt x="91345" y="15621"/>
                  </a:lnTo>
                  <a:lnTo>
                    <a:pt x="0" y="156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DF09234-810B-8F4D-5E37-052AB980AE43}"/>
                </a:ext>
              </a:extLst>
            </p:cNvPr>
            <p:cNvSpPr/>
            <p:nvPr/>
          </p:nvSpPr>
          <p:spPr>
            <a:xfrm>
              <a:off x="4949820" y="2132265"/>
              <a:ext cx="1603026" cy="1891935"/>
            </a:xfrm>
            <a:custGeom>
              <a:avLst/>
              <a:gdLst>
                <a:gd name="connsiteX0" fmla="*/ 60198 w 76104"/>
                <a:gd name="connsiteY0" fmla="*/ 89821 h 89820"/>
                <a:gd name="connsiteX1" fmla="*/ 0 w 76104"/>
                <a:gd name="connsiteY1" fmla="*/ 89821 h 89820"/>
                <a:gd name="connsiteX2" fmla="*/ 15907 w 76104"/>
                <a:gd name="connsiteY2" fmla="*/ 0 h 89820"/>
                <a:gd name="connsiteX3" fmla="*/ 76105 w 76104"/>
                <a:gd name="connsiteY3" fmla="*/ 0 h 89820"/>
                <a:gd name="connsiteX4" fmla="*/ 60198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60198" y="89821"/>
                  </a:moveTo>
                  <a:lnTo>
                    <a:pt x="0" y="89821"/>
                  </a:lnTo>
                  <a:lnTo>
                    <a:pt x="15907" y="0"/>
                  </a:lnTo>
                  <a:lnTo>
                    <a:pt x="76105" y="0"/>
                  </a:lnTo>
                  <a:lnTo>
                    <a:pt x="60198" y="89821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7ADAB8C7-FC3F-AC6D-F0D7-3486D4D9FDAE}"/>
                </a:ext>
              </a:extLst>
            </p:cNvPr>
            <p:cNvSpPr/>
            <p:nvPr/>
          </p:nvSpPr>
          <p:spPr>
            <a:xfrm>
              <a:off x="4695034" y="2098163"/>
              <a:ext cx="1980212" cy="2656334"/>
            </a:xfrm>
            <a:custGeom>
              <a:avLst/>
              <a:gdLst>
                <a:gd name="connsiteX0" fmla="*/ 93713 w 94011"/>
                <a:gd name="connsiteY0" fmla="*/ -154 h 126110"/>
                <a:gd name="connsiteX1" fmla="*/ 22180 w 94011"/>
                <a:gd name="connsiteY1" fmla="*/ -154 h 126110"/>
                <a:gd name="connsiteX2" fmla="*/ -109 w 94011"/>
                <a:gd name="connsiteY2" fmla="*/ 125957 h 126110"/>
                <a:gd name="connsiteX3" fmla="*/ 7226 w 94011"/>
                <a:gd name="connsiteY3" fmla="*/ 125957 h 126110"/>
                <a:gd name="connsiteX4" fmla="*/ 13036 w 94011"/>
                <a:gd name="connsiteY4" fmla="*/ 93191 h 126110"/>
                <a:gd name="connsiteX5" fmla="*/ 70186 w 94011"/>
                <a:gd name="connsiteY5" fmla="*/ 93191 h 126110"/>
                <a:gd name="connsiteX6" fmla="*/ 64376 w 94011"/>
                <a:gd name="connsiteY6" fmla="*/ 125957 h 126110"/>
                <a:gd name="connsiteX7" fmla="*/ 71710 w 94011"/>
                <a:gd name="connsiteY7" fmla="*/ 125957 h 126110"/>
                <a:gd name="connsiteX8" fmla="*/ 93903 w 94011"/>
                <a:gd name="connsiteY8" fmla="*/ -154 h 126110"/>
                <a:gd name="connsiteX9" fmla="*/ 14655 w 94011"/>
                <a:gd name="connsiteY9" fmla="*/ 85571 h 126110"/>
                <a:gd name="connsiteX10" fmla="*/ 28561 w 94011"/>
                <a:gd name="connsiteY10" fmla="*/ 6895 h 126110"/>
                <a:gd name="connsiteX11" fmla="*/ 85712 w 94011"/>
                <a:gd name="connsiteY11" fmla="*/ 6895 h 126110"/>
                <a:gd name="connsiteX12" fmla="*/ 71805 w 94011"/>
                <a:gd name="connsiteY12" fmla="*/ 85571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93713" y="-154"/>
                  </a:moveTo>
                  <a:lnTo>
                    <a:pt x="22180" y="-154"/>
                  </a:lnTo>
                  <a:lnTo>
                    <a:pt x="-109" y="125957"/>
                  </a:lnTo>
                  <a:lnTo>
                    <a:pt x="7226" y="125957"/>
                  </a:lnTo>
                  <a:lnTo>
                    <a:pt x="13036" y="93191"/>
                  </a:lnTo>
                  <a:lnTo>
                    <a:pt x="70186" y="93191"/>
                  </a:lnTo>
                  <a:lnTo>
                    <a:pt x="64376" y="125957"/>
                  </a:lnTo>
                  <a:lnTo>
                    <a:pt x="71710" y="125957"/>
                  </a:lnTo>
                  <a:lnTo>
                    <a:pt x="93903" y="-154"/>
                  </a:lnTo>
                  <a:close/>
                  <a:moveTo>
                    <a:pt x="14655" y="85571"/>
                  </a:moveTo>
                  <a:lnTo>
                    <a:pt x="28561" y="6895"/>
                  </a:lnTo>
                  <a:lnTo>
                    <a:pt x="85712" y="6895"/>
                  </a:lnTo>
                  <a:lnTo>
                    <a:pt x="71805" y="85571"/>
                  </a:lnTo>
                  <a:close/>
                </a:path>
              </a:pathLst>
            </a:custGeom>
            <a:solidFill>
              <a:srgbClr val="F69B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B8F211D-5FE5-0CEB-DF3C-71AD45B606D2}"/>
                </a:ext>
              </a:extLst>
            </p:cNvPr>
            <p:cNvSpPr/>
            <p:nvPr/>
          </p:nvSpPr>
          <p:spPr>
            <a:xfrm>
              <a:off x="5298928" y="2132265"/>
              <a:ext cx="1603026" cy="1891935"/>
            </a:xfrm>
            <a:custGeom>
              <a:avLst/>
              <a:gdLst>
                <a:gd name="connsiteX0" fmla="*/ 76105 w 76104"/>
                <a:gd name="connsiteY0" fmla="*/ 89821 h 89820"/>
                <a:gd name="connsiteX1" fmla="*/ 15907 w 76104"/>
                <a:gd name="connsiteY1" fmla="*/ 89821 h 89820"/>
                <a:gd name="connsiteX2" fmla="*/ 0 w 76104"/>
                <a:gd name="connsiteY2" fmla="*/ 0 h 89820"/>
                <a:gd name="connsiteX3" fmla="*/ 60198 w 76104"/>
                <a:gd name="connsiteY3" fmla="*/ 0 h 89820"/>
                <a:gd name="connsiteX4" fmla="*/ 76105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76105" y="89821"/>
                  </a:moveTo>
                  <a:lnTo>
                    <a:pt x="15907" y="89821"/>
                  </a:lnTo>
                  <a:lnTo>
                    <a:pt x="0" y="0"/>
                  </a:lnTo>
                  <a:lnTo>
                    <a:pt x="60198" y="0"/>
                  </a:lnTo>
                  <a:lnTo>
                    <a:pt x="76105" y="898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C79AC64-8284-E0AC-5C75-1E2EE12AD854}"/>
                </a:ext>
              </a:extLst>
            </p:cNvPr>
            <p:cNvSpPr/>
            <p:nvPr/>
          </p:nvSpPr>
          <p:spPr>
            <a:xfrm>
              <a:off x="5174526" y="2098163"/>
              <a:ext cx="1980212" cy="2656334"/>
            </a:xfrm>
            <a:custGeom>
              <a:avLst/>
              <a:gdLst>
                <a:gd name="connsiteX0" fmla="*/ 71043 w 94011"/>
                <a:gd name="connsiteY0" fmla="*/ -154 h 126110"/>
                <a:gd name="connsiteX1" fmla="*/ -109 w 94011"/>
                <a:gd name="connsiteY1" fmla="*/ -154 h 126110"/>
                <a:gd name="connsiteX2" fmla="*/ 22180 w 94011"/>
                <a:gd name="connsiteY2" fmla="*/ 125957 h 126110"/>
                <a:gd name="connsiteX3" fmla="*/ 29514 w 94011"/>
                <a:gd name="connsiteY3" fmla="*/ 125957 h 126110"/>
                <a:gd name="connsiteX4" fmla="*/ 23704 w 94011"/>
                <a:gd name="connsiteY4" fmla="*/ 93191 h 126110"/>
                <a:gd name="connsiteX5" fmla="*/ 80854 w 94011"/>
                <a:gd name="connsiteY5" fmla="*/ 93191 h 126110"/>
                <a:gd name="connsiteX6" fmla="*/ 86664 w 94011"/>
                <a:gd name="connsiteY6" fmla="*/ 125957 h 126110"/>
                <a:gd name="connsiteX7" fmla="*/ 93903 w 94011"/>
                <a:gd name="connsiteY7" fmla="*/ 125957 h 126110"/>
                <a:gd name="connsiteX8" fmla="*/ 71710 w 94011"/>
                <a:gd name="connsiteY8" fmla="*/ -154 h 126110"/>
                <a:gd name="connsiteX9" fmla="*/ 22466 w 94011"/>
                <a:gd name="connsiteY9" fmla="*/ 85571 h 126110"/>
                <a:gd name="connsiteX10" fmla="*/ 8940 w 94011"/>
                <a:gd name="connsiteY10" fmla="*/ 7181 h 126110"/>
                <a:gd name="connsiteX11" fmla="*/ 66090 w 94011"/>
                <a:gd name="connsiteY11" fmla="*/ 7181 h 126110"/>
                <a:gd name="connsiteX12" fmla="*/ 79901 w 94011"/>
                <a:gd name="connsiteY12" fmla="*/ 85857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71043" y="-154"/>
                  </a:moveTo>
                  <a:lnTo>
                    <a:pt x="-109" y="-154"/>
                  </a:lnTo>
                  <a:lnTo>
                    <a:pt x="22180" y="125957"/>
                  </a:lnTo>
                  <a:lnTo>
                    <a:pt x="29514" y="125957"/>
                  </a:lnTo>
                  <a:lnTo>
                    <a:pt x="23704" y="93191"/>
                  </a:lnTo>
                  <a:lnTo>
                    <a:pt x="80854" y="93191"/>
                  </a:lnTo>
                  <a:lnTo>
                    <a:pt x="86664" y="125957"/>
                  </a:lnTo>
                  <a:lnTo>
                    <a:pt x="93903" y="125957"/>
                  </a:lnTo>
                  <a:lnTo>
                    <a:pt x="71710" y="-154"/>
                  </a:lnTo>
                  <a:close/>
                  <a:moveTo>
                    <a:pt x="22466" y="85571"/>
                  </a:moveTo>
                  <a:lnTo>
                    <a:pt x="8940" y="7181"/>
                  </a:lnTo>
                  <a:lnTo>
                    <a:pt x="66090" y="7181"/>
                  </a:lnTo>
                  <a:lnTo>
                    <a:pt x="79901" y="8585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D2234BF-F184-C155-9FEB-0B00CB3C53FB}"/>
                </a:ext>
              </a:extLst>
            </p:cNvPr>
            <p:cNvSpPr/>
            <p:nvPr/>
          </p:nvSpPr>
          <p:spPr>
            <a:xfrm>
              <a:off x="5521613" y="2878612"/>
              <a:ext cx="708222" cy="56156"/>
            </a:xfrm>
            <a:custGeom>
              <a:avLst/>
              <a:gdLst>
                <a:gd name="connsiteX0" fmla="*/ 33623 w 33623"/>
                <a:gd name="connsiteY0" fmla="*/ 2667 h 2666"/>
                <a:gd name="connsiteX1" fmla="*/ 476 w 33623"/>
                <a:gd name="connsiteY1" fmla="*/ 2667 h 2666"/>
                <a:gd name="connsiteX2" fmla="*/ 0 w 33623"/>
                <a:gd name="connsiteY2" fmla="*/ 0 h 2666"/>
                <a:gd name="connsiteX3" fmla="*/ 33147 w 33623"/>
                <a:gd name="connsiteY3" fmla="*/ 0 h 2666"/>
                <a:gd name="connsiteX4" fmla="*/ 33623 w 33623"/>
                <a:gd name="connsiteY4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" h="2666">
                  <a:moveTo>
                    <a:pt x="33623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33147" y="0"/>
                  </a:lnTo>
                  <a:lnTo>
                    <a:pt x="33623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41E547D7-837A-C33E-8652-FC365857A66D}"/>
                </a:ext>
              </a:extLst>
            </p:cNvPr>
            <p:cNvSpPr/>
            <p:nvPr/>
          </p:nvSpPr>
          <p:spPr>
            <a:xfrm>
              <a:off x="5549712" y="3045120"/>
              <a:ext cx="593868" cy="56177"/>
            </a:xfrm>
            <a:custGeom>
              <a:avLst/>
              <a:gdLst>
                <a:gd name="connsiteX0" fmla="*/ 28194 w 28194"/>
                <a:gd name="connsiteY0" fmla="*/ 2667 h 2667"/>
                <a:gd name="connsiteX1" fmla="*/ 476 w 28194"/>
                <a:gd name="connsiteY1" fmla="*/ 2667 h 2667"/>
                <a:gd name="connsiteX2" fmla="*/ 0 w 28194"/>
                <a:gd name="connsiteY2" fmla="*/ 0 h 2667"/>
                <a:gd name="connsiteX3" fmla="*/ 27718 w 28194"/>
                <a:gd name="connsiteY3" fmla="*/ 0 h 2667"/>
                <a:gd name="connsiteX4" fmla="*/ 28194 w 28194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" h="2667">
                  <a:moveTo>
                    <a:pt x="28194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7718" y="0"/>
                  </a:lnTo>
                  <a:lnTo>
                    <a:pt x="28194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0A1F413-2719-4D12-4A9F-4321609B4DEC}"/>
                </a:ext>
              </a:extLst>
            </p:cNvPr>
            <p:cNvSpPr/>
            <p:nvPr/>
          </p:nvSpPr>
          <p:spPr>
            <a:xfrm>
              <a:off x="5579812" y="3209648"/>
              <a:ext cx="489540" cy="56177"/>
            </a:xfrm>
            <a:custGeom>
              <a:avLst/>
              <a:gdLst>
                <a:gd name="connsiteX0" fmla="*/ 23241 w 23241"/>
                <a:gd name="connsiteY0" fmla="*/ 2667 h 2667"/>
                <a:gd name="connsiteX1" fmla="*/ 476 w 23241"/>
                <a:gd name="connsiteY1" fmla="*/ 2667 h 2667"/>
                <a:gd name="connsiteX2" fmla="*/ 0 w 23241"/>
                <a:gd name="connsiteY2" fmla="*/ 0 h 2667"/>
                <a:gd name="connsiteX3" fmla="*/ 22765 w 23241"/>
                <a:gd name="connsiteY3" fmla="*/ 0 h 2667"/>
                <a:gd name="connsiteX4" fmla="*/ 23241 w 23241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667">
                  <a:moveTo>
                    <a:pt x="23241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23241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64855EE-62CA-2D0A-F7D3-47497DD2D0E0}"/>
                </a:ext>
              </a:extLst>
            </p:cNvPr>
            <p:cNvSpPr/>
            <p:nvPr/>
          </p:nvSpPr>
          <p:spPr>
            <a:xfrm>
              <a:off x="5607889" y="3376177"/>
              <a:ext cx="605895" cy="56177"/>
            </a:xfrm>
            <a:custGeom>
              <a:avLst/>
              <a:gdLst>
                <a:gd name="connsiteX0" fmla="*/ 28766 w 28765"/>
                <a:gd name="connsiteY0" fmla="*/ 2667 h 2667"/>
                <a:gd name="connsiteX1" fmla="*/ 476 w 28765"/>
                <a:gd name="connsiteY1" fmla="*/ 2667 h 2667"/>
                <a:gd name="connsiteX2" fmla="*/ 0 w 28765"/>
                <a:gd name="connsiteY2" fmla="*/ 0 h 2667"/>
                <a:gd name="connsiteX3" fmla="*/ 28289 w 28765"/>
                <a:gd name="connsiteY3" fmla="*/ 0 h 2667"/>
                <a:gd name="connsiteX4" fmla="*/ 28766 w 28765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667">
                  <a:moveTo>
                    <a:pt x="28766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8289" y="0"/>
                  </a:lnTo>
                  <a:lnTo>
                    <a:pt x="28766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D558FC3-092A-9350-0AE8-DC6B7F62FB51}"/>
                </a:ext>
              </a:extLst>
            </p:cNvPr>
            <p:cNvSpPr/>
            <p:nvPr/>
          </p:nvSpPr>
          <p:spPr>
            <a:xfrm>
              <a:off x="6444537" y="2878612"/>
              <a:ext cx="180557" cy="56156"/>
            </a:xfrm>
            <a:custGeom>
              <a:avLst/>
              <a:gdLst>
                <a:gd name="connsiteX0" fmla="*/ 0 w 8572"/>
                <a:gd name="connsiteY0" fmla="*/ 0 h 2666"/>
                <a:gd name="connsiteX1" fmla="*/ 8191 w 8572"/>
                <a:gd name="connsiteY1" fmla="*/ 0 h 2666"/>
                <a:gd name="connsiteX2" fmla="*/ 8572 w 8572"/>
                <a:gd name="connsiteY2" fmla="*/ 2667 h 2666"/>
                <a:gd name="connsiteX3" fmla="*/ 476 w 8572"/>
                <a:gd name="connsiteY3" fmla="*/ 2667 h 2666"/>
                <a:gd name="connsiteX4" fmla="*/ 0 w 8572"/>
                <a:gd name="connsiteY4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6">
                  <a:moveTo>
                    <a:pt x="0" y="0"/>
                  </a:moveTo>
                  <a:lnTo>
                    <a:pt x="8191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6181AD5-82D1-202A-09DA-2B9D40B94955}"/>
                </a:ext>
              </a:extLst>
            </p:cNvPr>
            <p:cNvSpPr/>
            <p:nvPr/>
          </p:nvSpPr>
          <p:spPr>
            <a:xfrm>
              <a:off x="6474615" y="3045120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2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1C25ACC-7EE5-6ECE-B991-D61B987DC18A}"/>
                </a:ext>
              </a:extLst>
            </p:cNvPr>
            <p:cNvSpPr/>
            <p:nvPr/>
          </p:nvSpPr>
          <p:spPr>
            <a:xfrm>
              <a:off x="6502714" y="3209648"/>
              <a:ext cx="182558" cy="56177"/>
            </a:xfrm>
            <a:custGeom>
              <a:avLst/>
              <a:gdLst>
                <a:gd name="connsiteX0" fmla="*/ 0 w 8667"/>
                <a:gd name="connsiteY0" fmla="*/ 0 h 2667"/>
                <a:gd name="connsiteX1" fmla="*/ 8191 w 8667"/>
                <a:gd name="connsiteY1" fmla="*/ 0 h 2667"/>
                <a:gd name="connsiteX2" fmla="*/ 8668 w 8667"/>
                <a:gd name="connsiteY2" fmla="*/ 2667 h 2667"/>
                <a:gd name="connsiteX3" fmla="*/ 476 w 8667"/>
                <a:gd name="connsiteY3" fmla="*/ 2667 h 2667"/>
                <a:gd name="connsiteX4" fmla="*/ 0 w 8667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" h="2667">
                  <a:moveTo>
                    <a:pt x="0" y="0"/>
                  </a:moveTo>
                  <a:lnTo>
                    <a:pt x="8191" y="0"/>
                  </a:lnTo>
                  <a:lnTo>
                    <a:pt x="8668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870F2AD-F573-A3BE-F71D-5B6E04EC4831}"/>
                </a:ext>
              </a:extLst>
            </p:cNvPr>
            <p:cNvSpPr/>
            <p:nvPr/>
          </p:nvSpPr>
          <p:spPr>
            <a:xfrm>
              <a:off x="6532793" y="3376177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3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3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867706B-DECB-91E5-D13F-1A4ECFE652CD}"/>
                </a:ext>
              </a:extLst>
            </p:cNvPr>
            <p:cNvSpPr/>
            <p:nvPr/>
          </p:nvSpPr>
          <p:spPr>
            <a:xfrm>
              <a:off x="5710216" y="2379046"/>
              <a:ext cx="88278" cy="110331"/>
            </a:xfrm>
            <a:custGeom>
              <a:avLst/>
              <a:gdLst>
                <a:gd name="connsiteX0" fmla="*/ 3606 w 4191"/>
                <a:gd name="connsiteY0" fmla="*/ 608 h 5238"/>
                <a:gd name="connsiteX1" fmla="*/ 3606 w 4191"/>
                <a:gd name="connsiteY1" fmla="*/ 608 h 5238"/>
                <a:gd name="connsiteX2" fmla="*/ 2558 w 4191"/>
                <a:gd name="connsiteY2" fmla="*/ 608 h 5238"/>
                <a:gd name="connsiteX3" fmla="*/ 3416 w 4191"/>
                <a:gd name="connsiteY3" fmla="*/ 5085 h 5238"/>
                <a:gd name="connsiteX4" fmla="*/ 2273 w 4191"/>
                <a:gd name="connsiteY4" fmla="*/ 5085 h 5238"/>
                <a:gd name="connsiteX5" fmla="*/ 1415 w 4191"/>
                <a:gd name="connsiteY5" fmla="*/ 608 h 5238"/>
                <a:gd name="connsiteX6" fmla="*/ -109 w 4191"/>
                <a:gd name="connsiteY6" fmla="*/ 608 h 5238"/>
                <a:gd name="connsiteX7" fmla="*/ -109 w 4191"/>
                <a:gd name="connsiteY7" fmla="*/ -154 h 5238"/>
                <a:gd name="connsiteX8" fmla="*/ 4082 w 4191"/>
                <a:gd name="connsiteY8" fmla="*/ -154 h 5238"/>
                <a:gd name="connsiteX9" fmla="*/ 4082 w 4191"/>
                <a:gd name="connsiteY9" fmla="*/ -154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" h="5238">
                  <a:moveTo>
                    <a:pt x="3606" y="608"/>
                  </a:moveTo>
                  <a:lnTo>
                    <a:pt x="3606" y="608"/>
                  </a:lnTo>
                  <a:lnTo>
                    <a:pt x="2558" y="608"/>
                  </a:lnTo>
                  <a:lnTo>
                    <a:pt x="3416" y="5085"/>
                  </a:lnTo>
                  <a:lnTo>
                    <a:pt x="2273" y="5085"/>
                  </a:lnTo>
                  <a:lnTo>
                    <a:pt x="1415" y="608"/>
                  </a:lnTo>
                  <a:lnTo>
                    <a:pt x="-109" y="608"/>
                  </a:lnTo>
                  <a:lnTo>
                    <a:pt x="-109" y="-154"/>
                  </a:lnTo>
                  <a:lnTo>
                    <a:pt x="4082" y="-154"/>
                  </a:lnTo>
                  <a:lnTo>
                    <a:pt x="4082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AB2059E0-D2ED-13D7-F97F-2331701FBD64}"/>
                </a:ext>
              </a:extLst>
            </p:cNvPr>
            <p:cNvSpPr/>
            <p:nvPr/>
          </p:nvSpPr>
          <p:spPr>
            <a:xfrm>
              <a:off x="5811174" y="2407124"/>
              <a:ext cx="69047" cy="87625"/>
            </a:xfrm>
            <a:custGeom>
              <a:avLst/>
              <a:gdLst>
                <a:gd name="connsiteX0" fmla="*/ 3099 w 3278"/>
                <a:gd name="connsiteY0" fmla="*/ 2323 h 4160"/>
                <a:gd name="connsiteX1" fmla="*/ 3099 w 3278"/>
                <a:gd name="connsiteY1" fmla="*/ 3180 h 4160"/>
                <a:gd name="connsiteX2" fmla="*/ 3099 w 3278"/>
                <a:gd name="connsiteY2" fmla="*/ 3942 h 4160"/>
                <a:gd name="connsiteX3" fmla="*/ 2527 w 3278"/>
                <a:gd name="connsiteY3" fmla="*/ 3942 h 4160"/>
                <a:gd name="connsiteX4" fmla="*/ 1670 w 3278"/>
                <a:gd name="connsiteY4" fmla="*/ 3942 h 4160"/>
                <a:gd name="connsiteX5" fmla="*/ 718 w 3278"/>
                <a:gd name="connsiteY5" fmla="*/ 3942 h 4160"/>
                <a:gd name="connsiteX6" fmla="*/ -44 w 3278"/>
                <a:gd name="connsiteY6" fmla="*/ 3466 h 4160"/>
                <a:gd name="connsiteX7" fmla="*/ -44 w 3278"/>
                <a:gd name="connsiteY7" fmla="*/ 2799 h 4160"/>
                <a:gd name="connsiteX8" fmla="*/ -44 w 3278"/>
                <a:gd name="connsiteY8" fmla="*/ 1942 h 4160"/>
                <a:gd name="connsiteX9" fmla="*/ -44 w 3278"/>
                <a:gd name="connsiteY9" fmla="*/ 989 h 4160"/>
                <a:gd name="connsiteX10" fmla="*/ -44 w 3278"/>
                <a:gd name="connsiteY10" fmla="*/ 323 h 4160"/>
                <a:gd name="connsiteX11" fmla="*/ 527 w 3278"/>
                <a:gd name="connsiteY11" fmla="*/ -154 h 4160"/>
                <a:gd name="connsiteX12" fmla="*/ 1384 w 3278"/>
                <a:gd name="connsiteY12" fmla="*/ -154 h 4160"/>
                <a:gd name="connsiteX13" fmla="*/ 2337 w 3278"/>
                <a:gd name="connsiteY13" fmla="*/ -154 h 4160"/>
                <a:gd name="connsiteX14" fmla="*/ 3099 w 3278"/>
                <a:gd name="connsiteY14" fmla="*/ -154 h 4160"/>
                <a:gd name="connsiteX15" fmla="*/ 3099 w 3278"/>
                <a:gd name="connsiteY15" fmla="*/ 513 h 4160"/>
                <a:gd name="connsiteX16" fmla="*/ 1956 w 3278"/>
                <a:gd name="connsiteY16" fmla="*/ 2323 h 4160"/>
                <a:gd name="connsiteX17" fmla="*/ 1956 w 3278"/>
                <a:gd name="connsiteY17" fmla="*/ 1847 h 4160"/>
                <a:gd name="connsiteX18" fmla="*/ 1956 w 3278"/>
                <a:gd name="connsiteY18" fmla="*/ 1847 h 4160"/>
                <a:gd name="connsiteX19" fmla="*/ 1956 w 3278"/>
                <a:gd name="connsiteY19" fmla="*/ 1847 h 4160"/>
                <a:gd name="connsiteX20" fmla="*/ 1480 w 3278"/>
                <a:gd name="connsiteY20" fmla="*/ 1847 h 4160"/>
                <a:gd name="connsiteX21" fmla="*/ 1480 w 3278"/>
                <a:gd name="connsiteY21" fmla="*/ 1847 h 4160"/>
                <a:gd name="connsiteX22" fmla="*/ 1480 w 3278"/>
                <a:gd name="connsiteY22" fmla="*/ 1847 h 4160"/>
                <a:gd name="connsiteX23" fmla="*/ 1480 w 3278"/>
                <a:gd name="connsiteY23" fmla="*/ 2418 h 4160"/>
                <a:gd name="connsiteX24" fmla="*/ 1480 w 3278"/>
                <a:gd name="connsiteY24" fmla="*/ 2990 h 4160"/>
                <a:gd name="connsiteX25" fmla="*/ 1480 w 3278"/>
                <a:gd name="connsiteY25" fmla="*/ 2990 h 4160"/>
                <a:gd name="connsiteX26" fmla="*/ 1480 w 3278"/>
                <a:gd name="connsiteY26" fmla="*/ 2990 h 4160"/>
                <a:gd name="connsiteX27" fmla="*/ 2432 w 3278"/>
                <a:gd name="connsiteY27" fmla="*/ 2990 h 4160"/>
                <a:gd name="connsiteX28" fmla="*/ 2432 w 3278"/>
                <a:gd name="connsiteY28" fmla="*/ 2990 h 4160"/>
                <a:gd name="connsiteX29" fmla="*/ 2432 w 3278"/>
                <a:gd name="connsiteY29" fmla="*/ 2990 h 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8" h="4160">
                  <a:moveTo>
                    <a:pt x="3099" y="2323"/>
                  </a:moveTo>
                  <a:lnTo>
                    <a:pt x="3099" y="3180"/>
                  </a:lnTo>
                  <a:cubicBezTo>
                    <a:pt x="3194" y="3428"/>
                    <a:pt x="3194" y="3695"/>
                    <a:pt x="3099" y="3942"/>
                  </a:cubicBezTo>
                  <a:cubicBezTo>
                    <a:pt x="2918" y="4009"/>
                    <a:pt x="2708" y="4009"/>
                    <a:pt x="2527" y="3942"/>
                  </a:cubicBezTo>
                  <a:cubicBezTo>
                    <a:pt x="2251" y="4028"/>
                    <a:pt x="1946" y="4028"/>
                    <a:pt x="1670" y="3942"/>
                  </a:cubicBezTo>
                  <a:lnTo>
                    <a:pt x="718" y="3942"/>
                  </a:lnTo>
                  <a:lnTo>
                    <a:pt x="-44" y="3466"/>
                  </a:lnTo>
                  <a:lnTo>
                    <a:pt x="-44" y="2799"/>
                  </a:lnTo>
                  <a:lnTo>
                    <a:pt x="-44" y="1942"/>
                  </a:lnTo>
                  <a:lnTo>
                    <a:pt x="-44" y="989"/>
                  </a:lnTo>
                  <a:cubicBezTo>
                    <a:pt x="-130" y="780"/>
                    <a:pt x="-130" y="532"/>
                    <a:pt x="-44" y="323"/>
                  </a:cubicBezTo>
                  <a:cubicBezTo>
                    <a:pt x="70" y="94"/>
                    <a:pt x="279" y="-77"/>
                    <a:pt x="527" y="-154"/>
                  </a:cubicBezTo>
                  <a:lnTo>
                    <a:pt x="1384" y="-154"/>
                  </a:lnTo>
                  <a:lnTo>
                    <a:pt x="2337" y="-154"/>
                  </a:lnTo>
                  <a:lnTo>
                    <a:pt x="3099" y="-154"/>
                  </a:lnTo>
                  <a:lnTo>
                    <a:pt x="3099" y="513"/>
                  </a:lnTo>
                  <a:close/>
                  <a:moveTo>
                    <a:pt x="1956" y="2323"/>
                  </a:moveTo>
                  <a:cubicBezTo>
                    <a:pt x="2003" y="2171"/>
                    <a:pt x="2003" y="1999"/>
                    <a:pt x="1956" y="1847"/>
                  </a:cubicBezTo>
                  <a:cubicBezTo>
                    <a:pt x="1956" y="1847"/>
                    <a:pt x="1956" y="1847"/>
                    <a:pt x="1956" y="1847"/>
                  </a:cubicBezTo>
                  <a:lnTo>
                    <a:pt x="1956" y="1847"/>
                  </a:lnTo>
                  <a:lnTo>
                    <a:pt x="1480" y="1847"/>
                  </a:lnTo>
                  <a:lnTo>
                    <a:pt x="1480" y="1847"/>
                  </a:lnTo>
                  <a:cubicBezTo>
                    <a:pt x="1480" y="1847"/>
                    <a:pt x="1480" y="1847"/>
                    <a:pt x="1480" y="1847"/>
                  </a:cubicBezTo>
                  <a:cubicBezTo>
                    <a:pt x="1480" y="1847"/>
                    <a:pt x="1480" y="1847"/>
                    <a:pt x="1480" y="2418"/>
                  </a:cubicBezTo>
                  <a:cubicBezTo>
                    <a:pt x="1480" y="2990"/>
                    <a:pt x="1480" y="2418"/>
                    <a:pt x="1480" y="2990"/>
                  </a:cubicBezTo>
                  <a:lnTo>
                    <a:pt x="1480" y="2990"/>
                  </a:lnTo>
                  <a:lnTo>
                    <a:pt x="1480" y="2990"/>
                  </a:lnTo>
                  <a:lnTo>
                    <a:pt x="2432" y="2990"/>
                  </a:lnTo>
                  <a:cubicBezTo>
                    <a:pt x="2432" y="2990"/>
                    <a:pt x="2432" y="2990"/>
                    <a:pt x="2432" y="2990"/>
                  </a:cubicBezTo>
                  <a:cubicBezTo>
                    <a:pt x="2432" y="2990"/>
                    <a:pt x="2432" y="2990"/>
                    <a:pt x="2432" y="2990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6916920-A02B-4F05-D991-826242EA72A2}"/>
                </a:ext>
              </a:extLst>
            </p:cNvPr>
            <p:cNvSpPr/>
            <p:nvPr/>
          </p:nvSpPr>
          <p:spPr>
            <a:xfrm>
              <a:off x="5921990" y="2381047"/>
              <a:ext cx="59083" cy="121874"/>
            </a:xfrm>
            <a:custGeom>
              <a:avLst/>
              <a:gdLst>
                <a:gd name="connsiteX0" fmla="*/ 2696 w 2805"/>
                <a:gd name="connsiteY0" fmla="*/ 5561 h 5786"/>
                <a:gd name="connsiteX1" fmla="*/ 2030 w 2805"/>
                <a:gd name="connsiteY1" fmla="*/ 5561 h 5786"/>
                <a:gd name="connsiteX2" fmla="*/ 2030 w 2805"/>
                <a:gd name="connsiteY2" fmla="*/ 5085 h 5786"/>
                <a:gd name="connsiteX3" fmla="*/ 2030 w 2805"/>
                <a:gd name="connsiteY3" fmla="*/ 5561 h 5786"/>
                <a:gd name="connsiteX4" fmla="*/ 1268 w 2805"/>
                <a:gd name="connsiteY4" fmla="*/ 5561 h 5786"/>
                <a:gd name="connsiteX5" fmla="*/ 506 w 2805"/>
                <a:gd name="connsiteY5" fmla="*/ 5561 h 5786"/>
                <a:gd name="connsiteX6" fmla="*/ -66 w 2805"/>
                <a:gd name="connsiteY6" fmla="*/ 5561 h 5786"/>
                <a:gd name="connsiteX7" fmla="*/ -66 w 2805"/>
                <a:gd name="connsiteY7" fmla="*/ 4799 h 5786"/>
                <a:gd name="connsiteX8" fmla="*/ -66 w 2805"/>
                <a:gd name="connsiteY8" fmla="*/ 4037 h 5786"/>
                <a:gd name="connsiteX9" fmla="*/ -66 w 2805"/>
                <a:gd name="connsiteY9" fmla="*/ 3085 h 5786"/>
                <a:gd name="connsiteX10" fmla="*/ -66 w 2805"/>
                <a:gd name="connsiteY10" fmla="*/ 2418 h 5786"/>
                <a:gd name="connsiteX11" fmla="*/ -66 w 2805"/>
                <a:gd name="connsiteY11" fmla="*/ 1942 h 5786"/>
                <a:gd name="connsiteX12" fmla="*/ 601 w 2805"/>
                <a:gd name="connsiteY12" fmla="*/ 1942 h 5786"/>
                <a:gd name="connsiteX13" fmla="*/ 1268 w 2805"/>
                <a:gd name="connsiteY13" fmla="*/ 1942 h 5786"/>
                <a:gd name="connsiteX14" fmla="*/ 1839 w 2805"/>
                <a:gd name="connsiteY14" fmla="*/ 1942 h 5786"/>
                <a:gd name="connsiteX15" fmla="*/ 1839 w 2805"/>
                <a:gd name="connsiteY15" fmla="*/ -154 h 5786"/>
                <a:gd name="connsiteX16" fmla="*/ 2030 w 2805"/>
                <a:gd name="connsiteY16" fmla="*/ -154 h 5786"/>
                <a:gd name="connsiteX17" fmla="*/ 1172 w 2805"/>
                <a:gd name="connsiteY17" fmla="*/ 2894 h 5786"/>
                <a:gd name="connsiteX18" fmla="*/ 601 w 2805"/>
                <a:gd name="connsiteY18" fmla="*/ 2894 h 5786"/>
                <a:gd name="connsiteX19" fmla="*/ 601 w 2805"/>
                <a:gd name="connsiteY19" fmla="*/ 2894 h 5786"/>
                <a:gd name="connsiteX20" fmla="*/ 601 w 2805"/>
                <a:gd name="connsiteY20" fmla="*/ 2894 h 5786"/>
                <a:gd name="connsiteX21" fmla="*/ 601 w 2805"/>
                <a:gd name="connsiteY21" fmla="*/ 2894 h 5786"/>
                <a:gd name="connsiteX22" fmla="*/ 601 w 2805"/>
                <a:gd name="connsiteY22" fmla="*/ 3752 h 5786"/>
                <a:gd name="connsiteX23" fmla="*/ 601 w 2805"/>
                <a:gd name="connsiteY23" fmla="*/ 3752 h 5786"/>
                <a:gd name="connsiteX24" fmla="*/ 601 w 2805"/>
                <a:gd name="connsiteY24" fmla="*/ 3752 h 5786"/>
                <a:gd name="connsiteX25" fmla="*/ 601 w 2805"/>
                <a:gd name="connsiteY25" fmla="*/ 3752 h 5786"/>
                <a:gd name="connsiteX26" fmla="*/ 1458 w 2805"/>
                <a:gd name="connsiteY26" fmla="*/ 3752 h 5786"/>
                <a:gd name="connsiteX27" fmla="*/ 1458 w 2805"/>
                <a:gd name="connsiteY27" fmla="*/ 3752 h 5786"/>
                <a:gd name="connsiteX28" fmla="*/ 1458 w 2805"/>
                <a:gd name="connsiteY28" fmla="*/ 3752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05" h="5786">
                  <a:moveTo>
                    <a:pt x="2696" y="5561"/>
                  </a:moveTo>
                  <a:lnTo>
                    <a:pt x="2030" y="5561"/>
                  </a:lnTo>
                  <a:lnTo>
                    <a:pt x="2030" y="5085"/>
                  </a:lnTo>
                  <a:cubicBezTo>
                    <a:pt x="2068" y="5238"/>
                    <a:pt x="2068" y="5409"/>
                    <a:pt x="2030" y="5561"/>
                  </a:cubicBezTo>
                  <a:cubicBezTo>
                    <a:pt x="1782" y="5657"/>
                    <a:pt x="1515" y="5657"/>
                    <a:pt x="1268" y="5561"/>
                  </a:cubicBezTo>
                  <a:cubicBezTo>
                    <a:pt x="1020" y="5647"/>
                    <a:pt x="753" y="5647"/>
                    <a:pt x="506" y="5561"/>
                  </a:cubicBezTo>
                  <a:lnTo>
                    <a:pt x="-66" y="5561"/>
                  </a:lnTo>
                  <a:cubicBezTo>
                    <a:pt x="-113" y="5314"/>
                    <a:pt x="-113" y="5047"/>
                    <a:pt x="-66" y="4799"/>
                  </a:cubicBezTo>
                  <a:cubicBezTo>
                    <a:pt x="-123" y="4552"/>
                    <a:pt x="-123" y="4285"/>
                    <a:pt x="-66" y="4037"/>
                  </a:cubicBezTo>
                  <a:cubicBezTo>
                    <a:pt x="-104" y="3723"/>
                    <a:pt x="-104" y="3399"/>
                    <a:pt x="-66" y="3085"/>
                  </a:cubicBezTo>
                  <a:cubicBezTo>
                    <a:pt x="-123" y="2866"/>
                    <a:pt x="-123" y="2637"/>
                    <a:pt x="-66" y="2418"/>
                  </a:cubicBezTo>
                  <a:cubicBezTo>
                    <a:pt x="-104" y="2266"/>
                    <a:pt x="-104" y="2094"/>
                    <a:pt x="-66" y="1942"/>
                  </a:cubicBezTo>
                  <a:lnTo>
                    <a:pt x="601" y="1942"/>
                  </a:lnTo>
                  <a:lnTo>
                    <a:pt x="1268" y="1942"/>
                  </a:lnTo>
                  <a:lnTo>
                    <a:pt x="1839" y="1942"/>
                  </a:lnTo>
                  <a:lnTo>
                    <a:pt x="1839" y="-154"/>
                  </a:lnTo>
                  <a:lnTo>
                    <a:pt x="2030" y="-154"/>
                  </a:lnTo>
                  <a:close/>
                  <a:moveTo>
                    <a:pt x="1172" y="2894"/>
                  </a:move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3752"/>
                  </a:lnTo>
                  <a:cubicBezTo>
                    <a:pt x="601" y="3752"/>
                    <a:pt x="601" y="3752"/>
                    <a:pt x="601" y="3752"/>
                  </a:cubicBezTo>
                  <a:cubicBezTo>
                    <a:pt x="601" y="3752"/>
                    <a:pt x="601" y="3752"/>
                    <a:pt x="601" y="3752"/>
                  </a:cubicBezTo>
                  <a:lnTo>
                    <a:pt x="601" y="3752"/>
                  </a:lnTo>
                  <a:lnTo>
                    <a:pt x="1458" y="3752"/>
                  </a:lnTo>
                  <a:cubicBezTo>
                    <a:pt x="1458" y="3752"/>
                    <a:pt x="1458" y="3752"/>
                    <a:pt x="1458" y="3752"/>
                  </a:cubicBezTo>
                  <a:lnTo>
                    <a:pt x="1458" y="3752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F8393AE7-D92E-A1C1-8061-0B17936AEB7F}"/>
                </a:ext>
              </a:extLst>
            </p:cNvPr>
            <p:cNvSpPr/>
            <p:nvPr/>
          </p:nvSpPr>
          <p:spPr>
            <a:xfrm>
              <a:off x="6016587" y="2465302"/>
              <a:ext cx="65403" cy="46129"/>
            </a:xfrm>
            <a:custGeom>
              <a:avLst/>
              <a:gdLst>
                <a:gd name="connsiteX0" fmla="*/ 2587 w 3105"/>
                <a:gd name="connsiteY0" fmla="*/ 1561 h 2190"/>
                <a:gd name="connsiteX1" fmla="*/ 1634 w 3105"/>
                <a:gd name="connsiteY1" fmla="*/ 1561 h 2190"/>
                <a:gd name="connsiteX2" fmla="*/ 1634 w 3105"/>
                <a:gd name="connsiteY2" fmla="*/ 1561 h 2190"/>
                <a:gd name="connsiteX3" fmla="*/ 1158 w 3105"/>
                <a:gd name="connsiteY3" fmla="*/ 2037 h 2190"/>
                <a:gd name="connsiteX4" fmla="*/ -80 w 3105"/>
                <a:gd name="connsiteY4" fmla="*/ 2037 h 2190"/>
                <a:gd name="connsiteX5" fmla="*/ -80 w 3105"/>
                <a:gd name="connsiteY5" fmla="*/ 2037 h 2190"/>
                <a:gd name="connsiteX6" fmla="*/ -80 w 3105"/>
                <a:gd name="connsiteY6" fmla="*/ 2037 h 2190"/>
                <a:gd name="connsiteX7" fmla="*/ -80 w 3105"/>
                <a:gd name="connsiteY7" fmla="*/ 1466 h 2190"/>
                <a:gd name="connsiteX8" fmla="*/ -80 w 3105"/>
                <a:gd name="connsiteY8" fmla="*/ 894 h 2190"/>
                <a:gd name="connsiteX9" fmla="*/ 491 w 3105"/>
                <a:gd name="connsiteY9" fmla="*/ 894 h 2190"/>
                <a:gd name="connsiteX10" fmla="*/ 1730 w 3105"/>
                <a:gd name="connsiteY10" fmla="*/ 894 h 2190"/>
                <a:gd name="connsiteX11" fmla="*/ 1730 w 3105"/>
                <a:gd name="connsiteY11" fmla="*/ 894 h 2190"/>
                <a:gd name="connsiteX12" fmla="*/ 1730 w 3105"/>
                <a:gd name="connsiteY12" fmla="*/ 894 h 2190"/>
                <a:gd name="connsiteX13" fmla="*/ 1730 w 3105"/>
                <a:gd name="connsiteY13" fmla="*/ 894 h 2190"/>
                <a:gd name="connsiteX14" fmla="*/ 301 w 3105"/>
                <a:gd name="connsiteY14" fmla="*/ 894 h 2190"/>
                <a:gd name="connsiteX15" fmla="*/ 301 w 3105"/>
                <a:gd name="connsiteY15" fmla="*/ 894 h 2190"/>
                <a:gd name="connsiteX16" fmla="*/ 301 w 3105"/>
                <a:gd name="connsiteY16" fmla="*/ 894 h 2190"/>
                <a:gd name="connsiteX17" fmla="*/ 301 w 3105"/>
                <a:gd name="connsiteY17" fmla="*/ 418 h 2190"/>
                <a:gd name="connsiteX18" fmla="*/ 301 w 3105"/>
                <a:gd name="connsiteY18" fmla="*/ 418 h 2190"/>
                <a:gd name="connsiteX19" fmla="*/ 301 w 3105"/>
                <a:gd name="connsiteY19" fmla="*/ 418 h 2190"/>
                <a:gd name="connsiteX20" fmla="*/ 2396 w 3105"/>
                <a:gd name="connsiteY20" fmla="*/ 418 h 2190"/>
                <a:gd name="connsiteX21" fmla="*/ 2968 w 3105"/>
                <a:gd name="connsiteY21" fmla="*/ 418 h 2190"/>
                <a:gd name="connsiteX22" fmla="*/ 2968 w 3105"/>
                <a:gd name="connsiteY22" fmla="*/ 418 h 2190"/>
                <a:gd name="connsiteX23" fmla="*/ 2968 w 3105"/>
                <a:gd name="connsiteY23" fmla="*/ 1085 h 2190"/>
                <a:gd name="connsiteX24" fmla="*/ 1253 w 3105"/>
                <a:gd name="connsiteY24" fmla="*/ -154 h 2190"/>
                <a:gd name="connsiteX25" fmla="*/ 110 w 3105"/>
                <a:gd name="connsiteY25" fmla="*/ -154 h 2190"/>
                <a:gd name="connsiteX26" fmla="*/ 110 w 3105"/>
                <a:gd name="connsiteY26" fmla="*/ -154 h 2190"/>
                <a:gd name="connsiteX27" fmla="*/ 110 w 3105"/>
                <a:gd name="connsiteY27" fmla="*/ -154 h 2190"/>
                <a:gd name="connsiteX28" fmla="*/ 110 w 3105"/>
                <a:gd name="connsiteY28" fmla="*/ -154 h 2190"/>
                <a:gd name="connsiteX29" fmla="*/ 968 w 3105"/>
                <a:gd name="connsiteY29" fmla="*/ -154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5" h="2190">
                  <a:moveTo>
                    <a:pt x="2587" y="1561"/>
                  </a:moveTo>
                  <a:lnTo>
                    <a:pt x="1634" y="1561"/>
                  </a:lnTo>
                  <a:lnTo>
                    <a:pt x="1634" y="1561"/>
                  </a:lnTo>
                  <a:cubicBezTo>
                    <a:pt x="1530" y="1761"/>
                    <a:pt x="1358" y="1932"/>
                    <a:pt x="1158" y="2037"/>
                  </a:cubicBezTo>
                  <a:lnTo>
                    <a:pt x="-80" y="2037"/>
                  </a:lnTo>
                  <a:lnTo>
                    <a:pt x="-80" y="2037"/>
                  </a:lnTo>
                  <a:lnTo>
                    <a:pt x="-80" y="2037"/>
                  </a:lnTo>
                  <a:cubicBezTo>
                    <a:pt x="-118" y="1847"/>
                    <a:pt x="-118" y="1656"/>
                    <a:pt x="-80" y="1466"/>
                  </a:cubicBezTo>
                  <a:lnTo>
                    <a:pt x="-80" y="894"/>
                  </a:lnTo>
                  <a:cubicBezTo>
                    <a:pt x="-80" y="894"/>
                    <a:pt x="-80" y="894"/>
                    <a:pt x="491" y="894"/>
                  </a:cubicBezTo>
                  <a:lnTo>
                    <a:pt x="1730" y="894"/>
                  </a:lnTo>
                  <a:lnTo>
                    <a:pt x="1730" y="894"/>
                  </a:lnTo>
                  <a:cubicBezTo>
                    <a:pt x="1730" y="894"/>
                    <a:pt x="1730" y="894"/>
                    <a:pt x="1730" y="894"/>
                  </a:cubicBezTo>
                  <a:cubicBezTo>
                    <a:pt x="1730" y="894"/>
                    <a:pt x="1730" y="894"/>
                    <a:pt x="1730" y="894"/>
                  </a:cubicBezTo>
                  <a:lnTo>
                    <a:pt x="301" y="894"/>
                  </a:lnTo>
                  <a:lnTo>
                    <a:pt x="301" y="894"/>
                  </a:lnTo>
                  <a:lnTo>
                    <a:pt x="301" y="894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2396" y="418"/>
                  </a:lnTo>
                  <a:lnTo>
                    <a:pt x="2968" y="418"/>
                  </a:lnTo>
                  <a:lnTo>
                    <a:pt x="2968" y="418"/>
                  </a:lnTo>
                  <a:cubicBezTo>
                    <a:pt x="3006" y="637"/>
                    <a:pt x="3006" y="866"/>
                    <a:pt x="2968" y="1085"/>
                  </a:cubicBezTo>
                  <a:close/>
                  <a:moveTo>
                    <a:pt x="1253" y="-154"/>
                  </a:move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96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86F18FC-788E-89B7-A571-662EE3BFD05F}"/>
                </a:ext>
              </a:extLst>
            </p:cNvPr>
            <p:cNvSpPr/>
            <p:nvPr/>
          </p:nvSpPr>
          <p:spPr>
            <a:xfrm>
              <a:off x="6077376" y="2429199"/>
              <a:ext cx="74228" cy="102306"/>
            </a:xfrm>
            <a:custGeom>
              <a:avLst/>
              <a:gdLst>
                <a:gd name="connsiteX0" fmla="*/ 2844 w 3524"/>
                <a:gd name="connsiteY0" fmla="*/ 3371 h 4857"/>
                <a:gd name="connsiteX1" fmla="*/ 2844 w 3524"/>
                <a:gd name="connsiteY1" fmla="*/ 4704 h 4857"/>
                <a:gd name="connsiteX2" fmla="*/ 2844 w 3524"/>
                <a:gd name="connsiteY2" fmla="*/ 4704 h 4857"/>
                <a:gd name="connsiteX3" fmla="*/ 1796 w 3524"/>
                <a:gd name="connsiteY3" fmla="*/ 4704 h 4857"/>
                <a:gd name="connsiteX4" fmla="*/ 1796 w 3524"/>
                <a:gd name="connsiteY4" fmla="*/ 3371 h 4857"/>
                <a:gd name="connsiteX5" fmla="*/ 1796 w 3524"/>
                <a:gd name="connsiteY5" fmla="*/ 3371 h 4857"/>
                <a:gd name="connsiteX6" fmla="*/ -109 w 3524"/>
                <a:gd name="connsiteY6" fmla="*/ -154 h 4857"/>
                <a:gd name="connsiteX7" fmla="*/ -109 w 3524"/>
                <a:gd name="connsiteY7" fmla="*/ -154 h 4857"/>
                <a:gd name="connsiteX8" fmla="*/ 939 w 3524"/>
                <a:gd name="connsiteY8" fmla="*/ -154 h 4857"/>
                <a:gd name="connsiteX9" fmla="*/ 939 w 3524"/>
                <a:gd name="connsiteY9" fmla="*/ -154 h 4857"/>
                <a:gd name="connsiteX10" fmla="*/ 2368 w 3524"/>
                <a:gd name="connsiteY10" fmla="*/ 2418 h 4857"/>
                <a:gd name="connsiteX11" fmla="*/ 2368 w 3524"/>
                <a:gd name="connsiteY11" fmla="*/ 2418 h 4857"/>
                <a:gd name="connsiteX12" fmla="*/ 2368 w 3524"/>
                <a:gd name="connsiteY12" fmla="*/ -154 h 4857"/>
                <a:gd name="connsiteX13" fmla="*/ 2368 w 3524"/>
                <a:gd name="connsiteY13" fmla="*/ -154 h 4857"/>
                <a:gd name="connsiteX14" fmla="*/ 3416 w 3524"/>
                <a:gd name="connsiteY14" fmla="*/ -154 h 4857"/>
                <a:gd name="connsiteX15" fmla="*/ 3416 w 3524"/>
                <a:gd name="connsiteY15" fmla="*/ -154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24" h="4857">
                  <a:moveTo>
                    <a:pt x="2844" y="3371"/>
                  </a:moveTo>
                  <a:lnTo>
                    <a:pt x="2844" y="4704"/>
                  </a:lnTo>
                  <a:lnTo>
                    <a:pt x="2844" y="4704"/>
                  </a:lnTo>
                  <a:lnTo>
                    <a:pt x="1796" y="4704"/>
                  </a:lnTo>
                  <a:lnTo>
                    <a:pt x="1796" y="3371"/>
                  </a:lnTo>
                  <a:lnTo>
                    <a:pt x="1796" y="3371"/>
                  </a:lnTo>
                  <a:lnTo>
                    <a:pt x="-109" y="-154"/>
                  </a:lnTo>
                  <a:lnTo>
                    <a:pt x="-109" y="-154"/>
                  </a:lnTo>
                  <a:lnTo>
                    <a:pt x="939" y="-154"/>
                  </a:lnTo>
                  <a:lnTo>
                    <a:pt x="939" y="-154"/>
                  </a:lnTo>
                  <a:lnTo>
                    <a:pt x="2368" y="2418"/>
                  </a:lnTo>
                  <a:lnTo>
                    <a:pt x="2368" y="2418"/>
                  </a:lnTo>
                  <a:lnTo>
                    <a:pt x="2368" y="-154"/>
                  </a:lnTo>
                  <a:lnTo>
                    <a:pt x="2368" y="-154"/>
                  </a:lnTo>
                  <a:lnTo>
                    <a:pt x="3416" y="-154"/>
                  </a:lnTo>
                  <a:lnTo>
                    <a:pt x="3416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EF243FA-3F79-3D7A-85A6-16A9FC41122C}"/>
                </a:ext>
              </a:extLst>
            </p:cNvPr>
            <p:cNvSpPr/>
            <p:nvPr/>
          </p:nvSpPr>
          <p:spPr>
            <a:xfrm>
              <a:off x="6167655" y="2371021"/>
              <a:ext cx="26077" cy="26077"/>
            </a:xfrm>
            <a:custGeom>
              <a:avLst/>
              <a:gdLst>
                <a:gd name="connsiteX0" fmla="*/ 1130 w 1238"/>
                <a:gd name="connsiteY0" fmla="*/ 227 h 1238"/>
                <a:gd name="connsiteX1" fmla="*/ 1130 w 1238"/>
                <a:gd name="connsiteY1" fmla="*/ 227 h 1238"/>
                <a:gd name="connsiteX2" fmla="*/ 1130 w 1238"/>
                <a:gd name="connsiteY2" fmla="*/ 227 h 1238"/>
                <a:gd name="connsiteX3" fmla="*/ 1130 w 1238"/>
                <a:gd name="connsiteY3" fmla="*/ 227 h 1238"/>
                <a:gd name="connsiteX4" fmla="*/ 653 w 1238"/>
                <a:gd name="connsiteY4" fmla="*/ 1085 h 1238"/>
                <a:gd name="connsiteX5" fmla="*/ -109 w 1238"/>
                <a:gd name="connsiteY5" fmla="*/ 1085 h 1238"/>
                <a:gd name="connsiteX6" fmla="*/ -109 w 1238"/>
                <a:gd name="connsiteY6" fmla="*/ -154 h 1238"/>
                <a:gd name="connsiteX7" fmla="*/ -109 w 1238"/>
                <a:gd name="connsiteY7" fmla="*/ 227 h 1238"/>
                <a:gd name="connsiteX8" fmla="*/ -109 w 1238"/>
                <a:gd name="connsiteY8" fmla="*/ 227 h 1238"/>
                <a:gd name="connsiteX9" fmla="*/ -109 w 1238"/>
                <a:gd name="connsiteY9" fmla="*/ 227 h 1238"/>
                <a:gd name="connsiteX10" fmla="*/ 844 w 1238"/>
                <a:gd name="connsiteY10" fmla="*/ 227 h 1238"/>
                <a:gd name="connsiteX11" fmla="*/ 844 w 1238"/>
                <a:gd name="connsiteY11" fmla="*/ 227 h 1238"/>
                <a:gd name="connsiteX12" fmla="*/ 1130 w 1238"/>
                <a:gd name="connsiteY12" fmla="*/ 22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" h="1238">
                  <a:moveTo>
                    <a:pt x="1130" y="227"/>
                  </a:moveTo>
                  <a:lnTo>
                    <a:pt x="1130" y="227"/>
                  </a:lnTo>
                  <a:cubicBezTo>
                    <a:pt x="1130" y="227"/>
                    <a:pt x="1130" y="227"/>
                    <a:pt x="1130" y="227"/>
                  </a:cubicBezTo>
                  <a:lnTo>
                    <a:pt x="1130" y="227"/>
                  </a:lnTo>
                  <a:lnTo>
                    <a:pt x="653" y="1085"/>
                  </a:lnTo>
                  <a:lnTo>
                    <a:pt x="-109" y="1085"/>
                  </a:lnTo>
                  <a:lnTo>
                    <a:pt x="-109" y="-154"/>
                  </a:lnTo>
                  <a:lnTo>
                    <a:pt x="-109" y="227"/>
                  </a:lnTo>
                  <a:cubicBezTo>
                    <a:pt x="-109" y="227"/>
                    <a:pt x="-109" y="227"/>
                    <a:pt x="-109" y="227"/>
                  </a:cubicBezTo>
                  <a:lnTo>
                    <a:pt x="-109" y="227"/>
                  </a:lnTo>
                  <a:lnTo>
                    <a:pt x="844" y="227"/>
                  </a:lnTo>
                  <a:lnTo>
                    <a:pt x="844" y="227"/>
                  </a:lnTo>
                  <a:cubicBezTo>
                    <a:pt x="844" y="227"/>
                    <a:pt x="1130" y="227"/>
                    <a:pt x="1130" y="227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D14905E-BF80-0DE0-B1A7-280F8AA5AC50}"/>
                </a:ext>
              </a:extLst>
            </p:cNvPr>
            <p:cNvSpPr/>
            <p:nvPr/>
          </p:nvSpPr>
          <p:spPr>
            <a:xfrm>
              <a:off x="6237881" y="2465302"/>
              <a:ext cx="76229" cy="24076"/>
            </a:xfrm>
            <a:custGeom>
              <a:avLst/>
              <a:gdLst>
                <a:gd name="connsiteX0" fmla="*/ 1796 w 3619"/>
                <a:gd name="connsiteY0" fmla="*/ 418 h 1143"/>
                <a:gd name="connsiteX1" fmla="*/ 1796 w 3619"/>
                <a:gd name="connsiteY1" fmla="*/ 989 h 1143"/>
                <a:gd name="connsiteX2" fmla="*/ 1796 w 3619"/>
                <a:gd name="connsiteY2" fmla="*/ 989 h 1143"/>
                <a:gd name="connsiteX3" fmla="*/ 1796 w 3619"/>
                <a:gd name="connsiteY3" fmla="*/ 989 h 1143"/>
                <a:gd name="connsiteX4" fmla="*/ -109 w 3619"/>
                <a:gd name="connsiteY4" fmla="*/ 989 h 1143"/>
                <a:gd name="connsiteX5" fmla="*/ -109 w 3619"/>
                <a:gd name="connsiteY5" fmla="*/ 989 h 1143"/>
                <a:gd name="connsiteX6" fmla="*/ -109 w 3619"/>
                <a:gd name="connsiteY6" fmla="*/ 989 h 1143"/>
                <a:gd name="connsiteX7" fmla="*/ -109 w 3619"/>
                <a:gd name="connsiteY7" fmla="*/ 989 h 1143"/>
                <a:gd name="connsiteX8" fmla="*/ 1606 w 3619"/>
                <a:gd name="connsiteY8" fmla="*/ 989 h 1143"/>
                <a:gd name="connsiteX9" fmla="*/ 1606 w 3619"/>
                <a:gd name="connsiteY9" fmla="*/ 418 h 1143"/>
                <a:gd name="connsiteX10" fmla="*/ 1606 w 3619"/>
                <a:gd name="connsiteY10" fmla="*/ 418 h 1143"/>
                <a:gd name="connsiteX11" fmla="*/ 1606 w 3619"/>
                <a:gd name="connsiteY11" fmla="*/ 418 h 1143"/>
                <a:gd name="connsiteX12" fmla="*/ 1606 w 3619"/>
                <a:gd name="connsiteY12" fmla="*/ 418 h 1143"/>
                <a:gd name="connsiteX13" fmla="*/ 1606 w 3619"/>
                <a:gd name="connsiteY13" fmla="*/ 418 h 1143"/>
                <a:gd name="connsiteX14" fmla="*/ 1606 w 3619"/>
                <a:gd name="connsiteY14" fmla="*/ 418 h 1143"/>
                <a:gd name="connsiteX15" fmla="*/ 1606 w 3619"/>
                <a:gd name="connsiteY15" fmla="*/ 418 h 1143"/>
                <a:gd name="connsiteX16" fmla="*/ 1606 w 3619"/>
                <a:gd name="connsiteY16" fmla="*/ -154 h 1143"/>
                <a:gd name="connsiteX17" fmla="*/ 1606 w 3619"/>
                <a:gd name="connsiteY17" fmla="*/ -154 h 1143"/>
                <a:gd name="connsiteX18" fmla="*/ 1606 w 3619"/>
                <a:gd name="connsiteY18" fmla="*/ -154 h 1143"/>
                <a:gd name="connsiteX19" fmla="*/ 3511 w 3619"/>
                <a:gd name="connsiteY19" fmla="*/ -154 h 1143"/>
                <a:gd name="connsiteX20" fmla="*/ 3511 w 3619"/>
                <a:gd name="connsiteY20" fmla="*/ -154 h 1143"/>
                <a:gd name="connsiteX21" fmla="*/ 2082 w 3619"/>
                <a:gd name="connsiteY21" fmla="*/ -154 h 1143"/>
                <a:gd name="connsiteX22" fmla="*/ 2082 w 3619"/>
                <a:gd name="connsiteY22" fmla="*/ -154 h 1143"/>
                <a:gd name="connsiteX23" fmla="*/ 2082 w 3619"/>
                <a:gd name="connsiteY23" fmla="*/ -154 h 1143"/>
                <a:gd name="connsiteX24" fmla="*/ 2082 w 3619"/>
                <a:gd name="connsiteY24" fmla="*/ -154 h 1143"/>
                <a:gd name="connsiteX25" fmla="*/ 2082 w 3619"/>
                <a:gd name="connsiteY25" fmla="*/ -154 h 1143"/>
                <a:gd name="connsiteX26" fmla="*/ 2082 w 3619"/>
                <a:gd name="connsiteY26" fmla="*/ -154 h 1143"/>
                <a:gd name="connsiteX27" fmla="*/ 2082 w 3619"/>
                <a:gd name="connsiteY27" fmla="*/ -154 h 1143"/>
                <a:gd name="connsiteX28" fmla="*/ 2082 w 3619"/>
                <a:gd name="connsiteY28" fmla="*/ -154 h 1143"/>
                <a:gd name="connsiteX29" fmla="*/ 2082 w 3619"/>
                <a:gd name="connsiteY29" fmla="*/ -154 h 1143"/>
                <a:gd name="connsiteX30" fmla="*/ 2082 w 3619"/>
                <a:gd name="connsiteY30" fmla="*/ -154 h 1143"/>
                <a:gd name="connsiteX31" fmla="*/ 2082 w 3619"/>
                <a:gd name="connsiteY31" fmla="*/ -154 h 1143"/>
                <a:gd name="connsiteX32" fmla="*/ 1796 w 3619"/>
                <a:gd name="connsiteY32" fmla="*/ 418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19" h="1143">
                  <a:moveTo>
                    <a:pt x="1796" y="418"/>
                  </a:moveTo>
                  <a:lnTo>
                    <a:pt x="1796" y="989"/>
                  </a:lnTo>
                  <a:lnTo>
                    <a:pt x="1796" y="989"/>
                  </a:lnTo>
                  <a:lnTo>
                    <a:pt x="1796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1606" y="989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cubicBezTo>
                    <a:pt x="1606" y="418"/>
                    <a:pt x="1606" y="418"/>
                    <a:pt x="1606" y="418"/>
                  </a:cubicBezTo>
                  <a:lnTo>
                    <a:pt x="1606" y="-154"/>
                  </a:lnTo>
                  <a:lnTo>
                    <a:pt x="1606" y="-154"/>
                  </a:lnTo>
                  <a:lnTo>
                    <a:pt x="1606" y="-154"/>
                  </a:lnTo>
                  <a:lnTo>
                    <a:pt x="3511" y="-154"/>
                  </a:lnTo>
                  <a:lnTo>
                    <a:pt x="3511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cubicBezTo>
                    <a:pt x="2082" y="-154"/>
                    <a:pt x="1796" y="227"/>
                    <a:pt x="1796" y="418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861B8EA-638A-3E3D-C946-C089F473C242}"/>
                </a:ext>
              </a:extLst>
            </p:cNvPr>
            <p:cNvSpPr/>
            <p:nvPr/>
          </p:nvSpPr>
          <p:spPr>
            <a:xfrm>
              <a:off x="5866719" y="2639856"/>
              <a:ext cx="77577" cy="76229"/>
            </a:xfrm>
            <a:custGeom>
              <a:avLst/>
              <a:gdLst>
                <a:gd name="connsiteX0" fmla="*/ 3511 w 3683"/>
                <a:gd name="connsiteY0" fmla="*/ 1942 h 3619"/>
                <a:gd name="connsiteX1" fmla="*/ 3511 w 3683"/>
                <a:gd name="connsiteY1" fmla="*/ 2799 h 3619"/>
                <a:gd name="connsiteX2" fmla="*/ 3511 w 3683"/>
                <a:gd name="connsiteY2" fmla="*/ 3466 h 3619"/>
                <a:gd name="connsiteX3" fmla="*/ 2939 w 3683"/>
                <a:gd name="connsiteY3" fmla="*/ 3466 h 3619"/>
                <a:gd name="connsiteX4" fmla="*/ 2082 w 3683"/>
                <a:gd name="connsiteY4" fmla="*/ 3466 h 3619"/>
                <a:gd name="connsiteX5" fmla="*/ 1130 w 3683"/>
                <a:gd name="connsiteY5" fmla="*/ 3466 h 3619"/>
                <a:gd name="connsiteX6" fmla="*/ 463 w 3683"/>
                <a:gd name="connsiteY6" fmla="*/ 3466 h 3619"/>
                <a:gd name="connsiteX7" fmla="*/ -109 w 3683"/>
                <a:gd name="connsiteY7" fmla="*/ 2799 h 3619"/>
                <a:gd name="connsiteX8" fmla="*/ -109 w 3683"/>
                <a:gd name="connsiteY8" fmla="*/ 1847 h 3619"/>
                <a:gd name="connsiteX9" fmla="*/ -109 w 3683"/>
                <a:gd name="connsiteY9" fmla="*/ 989 h 3619"/>
                <a:gd name="connsiteX10" fmla="*/ -109 w 3683"/>
                <a:gd name="connsiteY10" fmla="*/ 323 h 3619"/>
                <a:gd name="connsiteX11" fmla="*/ 463 w 3683"/>
                <a:gd name="connsiteY11" fmla="*/ -154 h 3619"/>
                <a:gd name="connsiteX12" fmla="*/ 1415 w 3683"/>
                <a:gd name="connsiteY12" fmla="*/ -154 h 3619"/>
                <a:gd name="connsiteX13" fmla="*/ 2273 w 3683"/>
                <a:gd name="connsiteY13" fmla="*/ -154 h 3619"/>
                <a:gd name="connsiteX14" fmla="*/ 3035 w 3683"/>
                <a:gd name="connsiteY14" fmla="*/ -154 h 3619"/>
                <a:gd name="connsiteX15" fmla="*/ 3035 w 3683"/>
                <a:gd name="connsiteY15" fmla="*/ 513 h 3619"/>
                <a:gd name="connsiteX16" fmla="*/ 2368 w 3683"/>
                <a:gd name="connsiteY16" fmla="*/ 1942 h 3619"/>
                <a:gd name="connsiteX17" fmla="*/ 2368 w 3683"/>
                <a:gd name="connsiteY17" fmla="*/ 1466 h 3619"/>
                <a:gd name="connsiteX18" fmla="*/ 2368 w 3683"/>
                <a:gd name="connsiteY18" fmla="*/ 989 h 3619"/>
                <a:gd name="connsiteX19" fmla="*/ 2368 w 3683"/>
                <a:gd name="connsiteY19" fmla="*/ 989 h 3619"/>
                <a:gd name="connsiteX20" fmla="*/ 1511 w 3683"/>
                <a:gd name="connsiteY20" fmla="*/ 989 h 3619"/>
                <a:gd name="connsiteX21" fmla="*/ 1511 w 3683"/>
                <a:gd name="connsiteY21" fmla="*/ 989 h 3619"/>
                <a:gd name="connsiteX22" fmla="*/ 1511 w 3683"/>
                <a:gd name="connsiteY22" fmla="*/ 1561 h 3619"/>
                <a:gd name="connsiteX23" fmla="*/ 1511 w 3683"/>
                <a:gd name="connsiteY23" fmla="*/ 2132 h 3619"/>
                <a:gd name="connsiteX24" fmla="*/ 1511 w 3683"/>
                <a:gd name="connsiteY24" fmla="*/ 2132 h 3619"/>
                <a:gd name="connsiteX25" fmla="*/ 1511 w 3683"/>
                <a:gd name="connsiteY25" fmla="*/ 2132 h 3619"/>
                <a:gd name="connsiteX26" fmla="*/ 2368 w 3683"/>
                <a:gd name="connsiteY26" fmla="*/ 2132 h 3619"/>
                <a:gd name="connsiteX27" fmla="*/ 2368 w 3683"/>
                <a:gd name="connsiteY27" fmla="*/ 2132 h 3619"/>
                <a:gd name="connsiteX28" fmla="*/ 2368 w 3683"/>
                <a:gd name="connsiteY28" fmla="*/ 2132 h 3619"/>
                <a:gd name="connsiteX29" fmla="*/ 2368 w 3683"/>
                <a:gd name="connsiteY29" fmla="*/ 1942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" h="3619">
                  <a:moveTo>
                    <a:pt x="3511" y="1942"/>
                  </a:moveTo>
                  <a:cubicBezTo>
                    <a:pt x="3558" y="2228"/>
                    <a:pt x="3558" y="2513"/>
                    <a:pt x="3511" y="2799"/>
                  </a:cubicBezTo>
                  <a:cubicBezTo>
                    <a:pt x="3597" y="3009"/>
                    <a:pt x="3597" y="3256"/>
                    <a:pt x="3511" y="3466"/>
                  </a:cubicBezTo>
                  <a:cubicBezTo>
                    <a:pt x="3511" y="3466"/>
                    <a:pt x="3511" y="3466"/>
                    <a:pt x="2939" y="3466"/>
                  </a:cubicBezTo>
                  <a:lnTo>
                    <a:pt x="2082" y="3466"/>
                  </a:lnTo>
                  <a:lnTo>
                    <a:pt x="1130" y="3466"/>
                  </a:lnTo>
                  <a:lnTo>
                    <a:pt x="463" y="3466"/>
                  </a:lnTo>
                  <a:cubicBezTo>
                    <a:pt x="225" y="3294"/>
                    <a:pt x="25" y="3066"/>
                    <a:pt x="-109" y="2799"/>
                  </a:cubicBezTo>
                  <a:lnTo>
                    <a:pt x="-109" y="1847"/>
                  </a:lnTo>
                  <a:lnTo>
                    <a:pt x="-109" y="989"/>
                  </a:lnTo>
                  <a:lnTo>
                    <a:pt x="-109" y="323"/>
                  </a:lnTo>
                  <a:lnTo>
                    <a:pt x="463" y="-154"/>
                  </a:lnTo>
                  <a:lnTo>
                    <a:pt x="1415" y="-154"/>
                  </a:lnTo>
                  <a:lnTo>
                    <a:pt x="2273" y="-154"/>
                  </a:lnTo>
                  <a:lnTo>
                    <a:pt x="3035" y="-154"/>
                  </a:lnTo>
                  <a:cubicBezTo>
                    <a:pt x="3082" y="65"/>
                    <a:pt x="3082" y="294"/>
                    <a:pt x="3035" y="513"/>
                  </a:cubicBezTo>
                  <a:close/>
                  <a:moveTo>
                    <a:pt x="2368" y="1942"/>
                  </a:moveTo>
                  <a:cubicBezTo>
                    <a:pt x="2377" y="1780"/>
                    <a:pt x="2377" y="1628"/>
                    <a:pt x="2368" y="1466"/>
                  </a:cubicBezTo>
                  <a:lnTo>
                    <a:pt x="2368" y="989"/>
                  </a:lnTo>
                  <a:lnTo>
                    <a:pt x="2368" y="989"/>
                  </a:lnTo>
                  <a:lnTo>
                    <a:pt x="1511" y="989"/>
                  </a:lnTo>
                  <a:lnTo>
                    <a:pt x="1511" y="989"/>
                  </a:lnTo>
                  <a:lnTo>
                    <a:pt x="1511" y="1561"/>
                  </a:lnTo>
                  <a:cubicBezTo>
                    <a:pt x="1511" y="1561"/>
                    <a:pt x="1511" y="1561"/>
                    <a:pt x="1511" y="2132"/>
                  </a:cubicBezTo>
                  <a:lnTo>
                    <a:pt x="1511" y="2132"/>
                  </a:lnTo>
                  <a:lnTo>
                    <a:pt x="1511" y="2132"/>
                  </a:lnTo>
                  <a:lnTo>
                    <a:pt x="2368" y="2132"/>
                  </a:lnTo>
                  <a:lnTo>
                    <a:pt x="2368" y="2132"/>
                  </a:lnTo>
                  <a:cubicBezTo>
                    <a:pt x="2368" y="2132"/>
                    <a:pt x="2368" y="2132"/>
                    <a:pt x="2368" y="2132"/>
                  </a:cubicBezTo>
                  <a:cubicBezTo>
                    <a:pt x="2368" y="2132"/>
                    <a:pt x="2368" y="2132"/>
                    <a:pt x="2368" y="1942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3187DEE-CD30-529F-CA9F-3E43259A41A7}"/>
                </a:ext>
              </a:extLst>
            </p:cNvPr>
            <p:cNvSpPr/>
            <p:nvPr/>
          </p:nvSpPr>
          <p:spPr>
            <a:xfrm>
              <a:off x="5954997" y="2567629"/>
              <a:ext cx="102306" cy="108330"/>
            </a:xfrm>
            <a:custGeom>
              <a:avLst/>
              <a:gdLst>
                <a:gd name="connsiteX0" fmla="*/ 4463 w 4857"/>
                <a:gd name="connsiteY0" fmla="*/ 1942 h 5143"/>
                <a:gd name="connsiteX1" fmla="*/ 4463 w 4857"/>
                <a:gd name="connsiteY1" fmla="*/ 1942 h 5143"/>
                <a:gd name="connsiteX2" fmla="*/ 3892 w 4857"/>
                <a:gd name="connsiteY2" fmla="*/ 1942 h 5143"/>
                <a:gd name="connsiteX3" fmla="*/ 3892 w 4857"/>
                <a:gd name="connsiteY3" fmla="*/ 1942 h 5143"/>
                <a:gd name="connsiteX4" fmla="*/ 3892 w 4857"/>
                <a:gd name="connsiteY4" fmla="*/ 1942 h 5143"/>
                <a:gd name="connsiteX5" fmla="*/ 3892 w 4857"/>
                <a:gd name="connsiteY5" fmla="*/ 1942 h 5143"/>
                <a:gd name="connsiteX6" fmla="*/ 4749 w 4857"/>
                <a:gd name="connsiteY6" fmla="*/ 1942 h 5143"/>
                <a:gd name="connsiteX7" fmla="*/ 4749 w 4857"/>
                <a:gd name="connsiteY7" fmla="*/ 1942 h 5143"/>
                <a:gd name="connsiteX8" fmla="*/ 4749 w 4857"/>
                <a:gd name="connsiteY8" fmla="*/ 1942 h 5143"/>
                <a:gd name="connsiteX9" fmla="*/ 4749 w 4857"/>
                <a:gd name="connsiteY9" fmla="*/ 1942 h 5143"/>
                <a:gd name="connsiteX10" fmla="*/ 4082 w 4857"/>
                <a:gd name="connsiteY10" fmla="*/ 1942 h 5143"/>
                <a:gd name="connsiteX11" fmla="*/ 4654 w 4857"/>
                <a:gd name="connsiteY11" fmla="*/ 4990 h 5143"/>
                <a:gd name="connsiteX12" fmla="*/ 3511 w 4857"/>
                <a:gd name="connsiteY12" fmla="*/ 4990 h 5143"/>
                <a:gd name="connsiteX13" fmla="*/ 2939 w 4857"/>
                <a:gd name="connsiteY13" fmla="*/ 1942 h 5143"/>
                <a:gd name="connsiteX14" fmla="*/ 1511 w 4857"/>
                <a:gd name="connsiteY14" fmla="*/ 1942 h 5143"/>
                <a:gd name="connsiteX15" fmla="*/ 2082 w 4857"/>
                <a:gd name="connsiteY15" fmla="*/ 4990 h 5143"/>
                <a:gd name="connsiteX16" fmla="*/ 463 w 4857"/>
                <a:gd name="connsiteY16" fmla="*/ 4990 h 5143"/>
                <a:gd name="connsiteX17" fmla="*/ -109 w 4857"/>
                <a:gd name="connsiteY17" fmla="*/ 1942 h 5143"/>
                <a:gd name="connsiteX18" fmla="*/ -109 w 4857"/>
                <a:gd name="connsiteY18" fmla="*/ 1942 h 5143"/>
                <a:gd name="connsiteX19" fmla="*/ -109 w 4857"/>
                <a:gd name="connsiteY19" fmla="*/ 1942 h 5143"/>
                <a:gd name="connsiteX20" fmla="*/ -109 w 4857"/>
                <a:gd name="connsiteY20" fmla="*/ 1275 h 5143"/>
                <a:gd name="connsiteX21" fmla="*/ 463 w 4857"/>
                <a:gd name="connsiteY21" fmla="*/ 1275 h 5143"/>
                <a:gd name="connsiteX22" fmla="*/ 463 w 4857"/>
                <a:gd name="connsiteY22" fmla="*/ 1275 h 5143"/>
                <a:gd name="connsiteX23" fmla="*/ 463 w 4857"/>
                <a:gd name="connsiteY23" fmla="*/ 608 h 5143"/>
                <a:gd name="connsiteX24" fmla="*/ 463 w 4857"/>
                <a:gd name="connsiteY24" fmla="*/ 608 h 5143"/>
                <a:gd name="connsiteX25" fmla="*/ 463 w 4857"/>
                <a:gd name="connsiteY25" fmla="*/ 608 h 5143"/>
                <a:gd name="connsiteX26" fmla="*/ 1796 w 4857"/>
                <a:gd name="connsiteY26" fmla="*/ 608 h 5143"/>
                <a:gd name="connsiteX27" fmla="*/ 1796 w 4857"/>
                <a:gd name="connsiteY27" fmla="*/ 608 h 5143"/>
                <a:gd name="connsiteX28" fmla="*/ 1796 w 4857"/>
                <a:gd name="connsiteY28" fmla="*/ 608 h 5143"/>
                <a:gd name="connsiteX29" fmla="*/ 1320 w 4857"/>
                <a:gd name="connsiteY29" fmla="*/ 608 h 5143"/>
                <a:gd name="connsiteX30" fmla="*/ 1320 w 4857"/>
                <a:gd name="connsiteY30" fmla="*/ 608 h 5143"/>
                <a:gd name="connsiteX31" fmla="*/ 1320 w 4857"/>
                <a:gd name="connsiteY31" fmla="*/ 1370 h 5143"/>
                <a:gd name="connsiteX32" fmla="*/ 2749 w 4857"/>
                <a:gd name="connsiteY32" fmla="*/ 1370 h 5143"/>
                <a:gd name="connsiteX33" fmla="*/ 2749 w 4857"/>
                <a:gd name="connsiteY33" fmla="*/ 323 h 5143"/>
                <a:gd name="connsiteX34" fmla="*/ 2749 w 4857"/>
                <a:gd name="connsiteY34" fmla="*/ -154 h 5143"/>
                <a:gd name="connsiteX35" fmla="*/ 2749 w 4857"/>
                <a:gd name="connsiteY35" fmla="*/ -154 h 5143"/>
                <a:gd name="connsiteX36" fmla="*/ 4178 w 4857"/>
                <a:gd name="connsiteY36" fmla="*/ -154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57" h="5143">
                  <a:moveTo>
                    <a:pt x="4463" y="1942"/>
                  </a:moveTo>
                  <a:lnTo>
                    <a:pt x="4463" y="1942"/>
                  </a:lnTo>
                  <a:lnTo>
                    <a:pt x="3892" y="1942"/>
                  </a:lnTo>
                  <a:cubicBezTo>
                    <a:pt x="3892" y="1942"/>
                    <a:pt x="3892" y="1942"/>
                    <a:pt x="3892" y="1942"/>
                  </a:cubicBezTo>
                  <a:lnTo>
                    <a:pt x="3892" y="1942"/>
                  </a:lnTo>
                  <a:lnTo>
                    <a:pt x="3892" y="1942"/>
                  </a:lnTo>
                  <a:lnTo>
                    <a:pt x="4749" y="1942"/>
                  </a:lnTo>
                  <a:lnTo>
                    <a:pt x="4749" y="1942"/>
                  </a:lnTo>
                  <a:cubicBezTo>
                    <a:pt x="4749" y="1942"/>
                    <a:pt x="4749" y="1942"/>
                    <a:pt x="4749" y="1942"/>
                  </a:cubicBezTo>
                  <a:cubicBezTo>
                    <a:pt x="4749" y="1942"/>
                    <a:pt x="4749" y="1942"/>
                    <a:pt x="4749" y="1942"/>
                  </a:cubicBezTo>
                  <a:lnTo>
                    <a:pt x="4082" y="1942"/>
                  </a:lnTo>
                  <a:lnTo>
                    <a:pt x="4654" y="4990"/>
                  </a:lnTo>
                  <a:lnTo>
                    <a:pt x="3511" y="4990"/>
                  </a:lnTo>
                  <a:lnTo>
                    <a:pt x="2939" y="1942"/>
                  </a:lnTo>
                  <a:lnTo>
                    <a:pt x="1511" y="1942"/>
                  </a:lnTo>
                  <a:lnTo>
                    <a:pt x="2082" y="4990"/>
                  </a:lnTo>
                  <a:lnTo>
                    <a:pt x="463" y="4990"/>
                  </a:lnTo>
                  <a:lnTo>
                    <a:pt x="-109" y="1942"/>
                  </a:lnTo>
                  <a:lnTo>
                    <a:pt x="-109" y="1942"/>
                  </a:lnTo>
                  <a:cubicBezTo>
                    <a:pt x="-109" y="1942"/>
                    <a:pt x="-109" y="1942"/>
                    <a:pt x="-109" y="1942"/>
                  </a:cubicBezTo>
                  <a:lnTo>
                    <a:pt x="-109" y="1275"/>
                  </a:lnTo>
                  <a:lnTo>
                    <a:pt x="463" y="1275"/>
                  </a:lnTo>
                  <a:lnTo>
                    <a:pt x="463" y="1275"/>
                  </a:lnTo>
                  <a:cubicBezTo>
                    <a:pt x="415" y="1056"/>
                    <a:pt x="415" y="827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lnTo>
                    <a:pt x="1796" y="608"/>
                  </a:lnTo>
                  <a:lnTo>
                    <a:pt x="1796" y="608"/>
                  </a:lnTo>
                  <a:cubicBezTo>
                    <a:pt x="1796" y="608"/>
                    <a:pt x="1796" y="608"/>
                    <a:pt x="1796" y="608"/>
                  </a:cubicBezTo>
                  <a:lnTo>
                    <a:pt x="1320" y="608"/>
                  </a:lnTo>
                  <a:cubicBezTo>
                    <a:pt x="1320" y="608"/>
                    <a:pt x="1320" y="608"/>
                    <a:pt x="1320" y="608"/>
                  </a:cubicBezTo>
                  <a:lnTo>
                    <a:pt x="1320" y="1370"/>
                  </a:lnTo>
                  <a:lnTo>
                    <a:pt x="2749" y="1370"/>
                  </a:lnTo>
                  <a:lnTo>
                    <a:pt x="2749" y="323"/>
                  </a:lnTo>
                  <a:cubicBezTo>
                    <a:pt x="2749" y="323"/>
                    <a:pt x="2749" y="323"/>
                    <a:pt x="2749" y="-154"/>
                  </a:cubicBezTo>
                  <a:lnTo>
                    <a:pt x="2749" y="-154"/>
                  </a:lnTo>
                  <a:lnTo>
                    <a:pt x="417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62BCC46D-183B-DE21-8D1D-999C75E6D4ED}"/>
                </a:ext>
              </a:extLst>
            </p:cNvPr>
            <p:cNvSpPr/>
            <p:nvPr/>
          </p:nvSpPr>
          <p:spPr>
            <a:xfrm>
              <a:off x="6067835" y="2603732"/>
              <a:ext cx="77725" cy="78230"/>
            </a:xfrm>
            <a:custGeom>
              <a:avLst/>
              <a:gdLst>
                <a:gd name="connsiteX0" fmla="*/ 3582 w 3690"/>
                <a:gd name="connsiteY0" fmla="*/ 3561 h 3714"/>
                <a:gd name="connsiteX1" fmla="*/ 3582 w 3690"/>
                <a:gd name="connsiteY1" fmla="*/ 3561 h 3714"/>
                <a:gd name="connsiteX2" fmla="*/ 3582 w 3690"/>
                <a:gd name="connsiteY2" fmla="*/ 3561 h 3714"/>
                <a:gd name="connsiteX3" fmla="*/ 1201 w 3690"/>
                <a:gd name="connsiteY3" fmla="*/ 3561 h 3714"/>
                <a:gd name="connsiteX4" fmla="*/ 1201 w 3690"/>
                <a:gd name="connsiteY4" fmla="*/ 3561 h 3714"/>
                <a:gd name="connsiteX5" fmla="*/ 1201 w 3690"/>
                <a:gd name="connsiteY5" fmla="*/ 3561 h 3714"/>
                <a:gd name="connsiteX6" fmla="*/ 1201 w 3690"/>
                <a:gd name="connsiteY6" fmla="*/ 3561 h 3714"/>
                <a:gd name="connsiteX7" fmla="*/ 3106 w 3690"/>
                <a:gd name="connsiteY7" fmla="*/ 3561 h 3714"/>
                <a:gd name="connsiteX8" fmla="*/ 3106 w 3690"/>
                <a:gd name="connsiteY8" fmla="*/ 3561 h 3714"/>
                <a:gd name="connsiteX9" fmla="*/ 725 w 3690"/>
                <a:gd name="connsiteY9" fmla="*/ 3561 h 3714"/>
                <a:gd name="connsiteX10" fmla="*/ -37 w 3690"/>
                <a:gd name="connsiteY10" fmla="*/ 3085 h 3714"/>
                <a:gd name="connsiteX11" fmla="*/ -37 w 3690"/>
                <a:gd name="connsiteY11" fmla="*/ 2418 h 3714"/>
                <a:gd name="connsiteX12" fmla="*/ -37 w 3690"/>
                <a:gd name="connsiteY12" fmla="*/ 1561 h 3714"/>
                <a:gd name="connsiteX13" fmla="*/ -37 w 3690"/>
                <a:gd name="connsiteY13" fmla="*/ 608 h 3714"/>
                <a:gd name="connsiteX14" fmla="*/ -37 w 3690"/>
                <a:gd name="connsiteY14" fmla="*/ -154 h 3714"/>
                <a:gd name="connsiteX15" fmla="*/ 534 w 3690"/>
                <a:gd name="connsiteY15" fmla="*/ -154 h 3714"/>
                <a:gd name="connsiteX16" fmla="*/ 1392 w 3690"/>
                <a:gd name="connsiteY16" fmla="*/ -154 h 3714"/>
                <a:gd name="connsiteX17" fmla="*/ 2249 w 3690"/>
                <a:gd name="connsiteY17" fmla="*/ -154 h 3714"/>
                <a:gd name="connsiteX18" fmla="*/ 2820 w 3690"/>
                <a:gd name="connsiteY18" fmla="*/ -154 h 3714"/>
                <a:gd name="connsiteX19" fmla="*/ 2820 w 3690"/>
                <a:gd name="connsiteY19" fmla="*/ 418 h 3714"/>
                <a:gd name="connsiteX20" fmla="*/ 2820 w 3690"/>
                <a:gd name="connsiteY20" fmla="*/ 1180 h 3714"/>
                <a:gd name="connsiteX21" fmla="*/ 2439 w 3690"/>
                <a:gd name="connsiteY21" fmla="*/ 3561 h 3714"/>
                <a:gd name="connsiteX22" fmla="*/ 2439 w 3690"/>
                <a:gd name="connsiteY22" fmla="*/ 2799 h 3714"/>
                <a:gd name="connsiteX23" fmla="*/ 1772 w 3690"/>
                <a:gd name="connsiteY23" fmla="*/ 2799 h 3714"/>
                <a:gd name="connsiteX24" fmla="*/ 1772 w 3690"/>
                <a:gd name="connsiteY24" fmla="*/ 2799 h 3714"/>
                <a:gd name="connsiteX25" fmla="*/ 1772 w 3690"/>
                <a:gd name="connsiteY25" fmla="*/ 2799 h 3714"/>
                <a:gd name="connsiteX26" fmla="*/ 1772 w 3690"/>
                <a:gd name="connsiteY26" fmla="*/ 2799 h 3714"/>
                <a:gd name="connsiteX27" fmla="*/ 1772 w 3690"/>
                <a:gd name="connsiteY27" fmla="*/ 2799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90" h="3714">
                  <a:moveTo>
                    <a:pt x="3582" y="3561"/>
                  </a:moveTo>
                  <a:lnTo>
                    <a:pt x="3582" y="3561"/>
                  </a:lnTo>
                  <a:cubicBezTo>
                    <a:pt x="3582" y="3561"/>
                    <a:pt x="3582" y="3561"/>
                    <a:pt x="3582" y="3561"/>
                  </a:cubicBezTo>
                  <a:lnTo>
                    <a:pt x="1201" y="3561"/>
                  </a:lnTo>
                  <a:cubicBezTo>
                    <a:pt x="1201" y="3561"/>
                    <a:pt x="1201" y="3561"/>
                    <a:pt x="1201" y="3561"/>
                  </a:cubicBezTo>
                  <a:lnTo>
                    <a:pt x="1201" y="3561"/>
                  </a:lnTo>
                  <a:lnTo>
                    <a:pt x="1201" y="3561"/>
                  </a:lnTo>
                  <a:lnTo>
                    <a:pt x="3106" y="3561"/>
                  </a:lnTo>
                  <a:lnTo>
                    <a:pt x="3106" y="3561"/>
                  </a:lnTo>
                  <a:lnTo>
                    <a:pt x="725" y="3561"/>
                  </a:lnTo>
                  <a:lnTo>
                    <a:pt x="-37" y="3085"/>
                  </a:lnTo>
                  <a:cubicBezTo>
                    <a:pt x="-94" y="2866"/>
                    <a:pt x="-94" y="2637"/>
                    <a:pt x="-37" y="2418"/>
                  </a:cubicBezTo>
                  <a:lnTo>
                    <a:pt x="-37" y="1561"/>
                  </a:lnTo>
                  <a:cubicBezTo>
                    <a:pt x="-133" y="1247"/>
                    <a:pt x="-133" y="923"/>
                    <a:pt x="-37" y="608"/>
                  </a:cubicBezTo>
                  <a:cubicBezTo>
                    <a:pt x="-94" y="361"/>
                    <a:pt x="-94" y="94"/>
                    <a:pt x="-37" y="-154"/>
                  </a:cubicBezTo>
                  <a:lnTo>
                    <a:pt x="534" y="-154"/>
                  </a:lnTo>
                  <a:lnTo>
                    <a:pt x="1392" y="-154"/>
                  </a:lnTo>
                  <a:lnTo>
                    <a:pt x="2249" y="-154"/>
                  </a:lnTo>
                  <a:lnTo>
                    <a:pt x="2820" y="-154"/>
                  </a:lnTo>
                  <a:lnTo>
                    <a:pt x="2820" y="418"/>
                  </a:lnTo>
                  <a:cubicBezTo>
                    <a:pt x="2858" y="666"/>
                    <a:pt x="2858" y="932"/>
                    <a:pt x="2820" y="1180"/>
                  </a:cubicBezTo>
                  <a:close/>
                  <a:moveTo>
                    <a:pt x="2439" y="3561"/>
                  </a:moveTo>
                  <a:cubicBezTo>
                    <a:pt x="2468" y="3304"/>
                    <a:pt x="2468" y="3056"/>
                    <a:pt x="2439" y="2799"/>
                  </a:cubicBezTo>
                  <a:cubicBezTo>
                    <a:pt x="2230" y="2714"/>
                    <a:pt x="1982" y="2714"/>
                    <a:pt x="1772" y="2799"/>
                  </a:cubicBezTo>
                  <a:lnTo>
                    <a:pt x="1772" y="2799"/>
                  </a:lnTo>
                  <a:cubicBezTo>
                    <a:pt x="1772" y="2799"/>
                    <a:pt x="1772" y="2799"/>
                    <a:pt x="1772" y="2799"/>
                  </a:cubicBezTo>
                  <a:cubicBezTo>
                    <a:pt x="1772" y="2799"/>
                    <a:pt x="1772" y="2799"/>
                    <a:pt x="1772" y="2799"/>
                  </a:cubicBezTo>
                  <a:lnTo>
                    <a:pt x="1772" y="2799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287FF223-D0F5-93E6-159E-833610356BA7}"/>
                </a:ext>
              </a:extLst>
            </p:cNvPr>
            <p:cNvSpPr/>
            <p:nvPr/>
          </p:nvSpPr>
          <p:spPr>
            <a:xfrm>
              <a:off x="6153606" y="2621805"/>
              <a:ext cx="56156" cy="80231"/>
            </a:xfrm>
            <a:custGeom>
              <a:avLst/>
              <a:gdLst>
                <a:gd name="connsiteX0" fmla="*/ 2558 w 2666"/>
                <a:gd name="connsiteY0" fmla="*/ 1275 h 3809"/>
                <a:gd name="connsiteX1" fmla="*/ 2558 w 2666"/>
                <a:gd name="connsiteY1" fmla="*/ 1275 h 3809"/>
                <a:gd name="connsiteX2" fmla="*/ 1796 w 2666"/>
                <a:gd name="connsiteY2" fmla="*/ 1275 h 3809"/>
                <a:gd name="connsiteX3" fmla="*/ 1796 w 2666"/>
                <a:gd name="connsiteY3" fmla="*/ 1275 h 3809"/>
                <a:gd name="connsiteX4" fmla="*/ 1796 w 2666"/>
                <a:gd name="connsiteY4" fmla="*/ 1275 h 3809"/>
                <a:gd name="connsiteX5" fmla="*/ 1796 w 2666"/>
                <a:gd name="connsiteY5" fmla="*/ 1275 h 3809"/>
                <a:gd name="connsiteX6" fmla="*/ 1796 w 2666"/>
                <a:gd name="connsiteY6" fmla="*/ 3656 h 3809"/>
                <a:gd name="connsiteX7" fmla="*/ 558 w 2666"/>
                <a:gd name="connsiteY7" fmla="*/ 3656 h 3809"/>
                <a:gd name="connsiteX8" fmla="*/ -109 w 2666"/>
                <a:gd name="connsiteY8" fmla="*/ -154 h 3809"/>
                <a:gd name="connsiteX9" fmla="*/ 558 w 2666"/>
                <a:gd name="connsiteY9" fmla="*/ -154 h 3809"/>
                <a:gd name="connsiteX10" fmla="*/ 558 w 2666"/>
                <a:gd name="connsiteY10" fmla="*/ 323 h 3809"/>
                <a:gd name="connsiteX11" fmla="*/ 558 w 2666"/>
                <a:gd name="connsiteY11" fmla="*/ 323 h 3809"/>
                <a:gd name="connsiteX12" fmla="*/ 558 w 2666"/>
                <a:gd name="connsiteY12" fmla="*/ 323 h 3809"/>
                <a:gd name="connsiteX13" fmla="*/ 1606 w 2666"/>
                <a:gd name="connsiteY13" fmla="*/ 323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" h="3809">
                  <a:moveTo>
                    <a:pt x="2558" y="1275"/>
                  </a:moveTo>
                  <a:lnTo>
                    <a:pt x="2558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3656"/>
                  </a:lnTo>
                  <a:lnTo>
                    <a:pt x="558" y="3656"/>
                  </a:lnTo>
                  <a:lnTo>
                    <a:pt x="-109" y="-154"/>
                  </a:lnTo>
                  <a:lnTo>
                    <a:pt x="558" y="-154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1606" y="323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F5B57B24-1477-6226-262B-AC4F126A2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0" y="1005981"/>
            <a:ext cx="6615747" cy="299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8DE0B8-BFE8-99AE-EEC2-AE937111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49" y="3056206"/>
            <a:ext cx="7143871" cy="353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3D74211-7FDF-FDF0-F026-410C4FCF58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6" y="3056206"/>
            <a:ext cx="1472131" cy="1651932"/>
          </a:xfrm>
          <a:prstGeom prst="rect">
            <a:avLst/>
          </a:prstGeom>
          <a:noFill/>
        </p:spPr>
      </p:pic>
      <p:pic>
        <p:nvPicPr>
          <p:cNvPr id="4" name="图片 3" descr="ep">
            <a:extLst>
              <a:ext uri="{FF2B5EF4-FFF2-40B4-BE49-F238E27FC236}">
                <a16:creationId xmlns:a16="http://schemas.microsoft.com/office/drawing/2014/main" id="{71603954-917C-853C-1DB1-844662DD03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344" r="3235" b="21399"/>
          <a:stretch/>
        </p:blipFill>
        <p:spPr>
          <a:xfrm>
            <a:off x="7588844" y="1449688"/>
            <a:ext cx="4780136" cy="23441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1E7CA17-4D9E-12DE-3078-8EEAD9B5A367}"/>
              </a:ext>
            </a:extLst>
          </p:cNvPr>
          <p:cNvSpPr txBox="1"/>
          <p:nvPr/>
        </p:nvSpPr>
        <p:spPr>
          <a:xfrm>
            <a:off x="770351" y="5852019"/>
            <a:ext cx="318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+mn-ea"/>
              </a:rPr>
              <a:t>FoV</a:t>
            </a:r>
            <a:r>
              <a:rPr lang="en-US" altLang="zh-CN" sz="2000" dirty="0">
                <a:latin typeface="+mn-ea"/>
              </a:rPr>
              <a:t> comparison</a:t>
            </a:r>
          </a:p>
          <a:p>
            <a:r>
              <a:rPr lang="en-US" altLang="zh-CN" sz="2000" dirty="0">
                <a:latin typeface="+mn-ea"/>
              </a:rPr>
              <a:t>LEIA &amp; EP-WXT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76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>
            <a:extLst>
              <a:ext uri="{FF2B5EF4-FFF2-40B4-BE49-F238E27FC236}">
                <a16:creationId xmlns:a16="http://schemas.microsoft.com/office/drawing/2014/main" id="{C7CC4EA1-D3E0-761E-C644-4878E331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90" y="93216"/>
            <a:ext cx="10122919" cy="652509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</a:rPr>
              <a:t>LMC monitor</a:t>
            </a:r>
            <a:endParaRPr lang="zh-CN" altLang="en-US" sz="3600" b="1" dirty="0">
              <a:latin typeface="+mn-lt"/>
              <a:ea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EF42AB-B3FC-4968-39D6-8EE9FC88DEB1}"/>
              </a:ext>
            </a:extLst>
          </p:cNvPr>
          <p:cNvCxnSpPr>
            <a:cxnSpLocks/>
          </p:cNvCxnSpPr>
          <p:nvPr/>
        </p:nvCxnSpPr>
        <p:spPr>
          <a:xfrm>
            <a:off x="266331" y="652508"/>
            <a:ext cx="11625308" cy="0"/>
          </a:xfrm>
          <a:prstGeom prst="line">
            <a:avLst/>
          </a:prstGeom>
          <a:ln w="19050">
            <a:solidFill>
              <a:srgbClr val="41374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3283B8D-3040-01FC-14EC-E5D166670A64}"/>
              </a:ext>
            </a:extLst>
          </p:cNvPr>
          <p:cNvGrpSpPr/>
          <p:nvPr/>
        </p:nvGrpSpPr>
        <p:grpSpPr>
          <a:xfrm>
            <a:off x="266331" y="130628"/>
            <a:ext cx="504020" cy="521879"/>
            <a:chOff x="4695034" y="2098163"/>
            <a:chExt cx="2800788" cy="2664338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DB57C51-F421-9DC5-4C00-59D2315AC75F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12573 w 83343"/>
                <a:gd name="connsiteY1" fmla="*/ 81915 h 81914"/>
                <a:gd name="connsiteX2" fmla="*/ 70676 w 83343"/>
                <a:gd name="connsiteY2" fmla="*/ 81915 h 81914"/>
                <a:gd name="connsiteX3" fmla="*/ 83344 w 83343"/>
                <a:gd name="connsiteY3" fmla="*/ 0 h 81914"/>
                <a:gd name="connsiteX4" fmla="*/ 0 w 83343"/>
                <a:gd name="connsiteY4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12573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44859-4589-CAED-909F-91CCE32B97D6}"/>
                </a:ext>
              </a:extLst>
            </p:cNvPr>
            <p:cNvSpPr/>
            <p:nvPr/>
          </p:nvSpPr>
          <p:spPr>
            <a:xfrm>
              <a:off x="5800495" y="2583469"/>
              <a:ext cx="1470620" cy="299125"/>
            </a:xfrm>
            <a:custGeom>
              <a:avLst/>
              <a:gdLst>
                <a:gd name="connsiteX0" fmla="*/ 69710 w 69818"/>
                <a:gd name="connsiteY0" fmla="*/ 14048 h 14201"/>
                <a:gd name="connsiteX1" fmla="*/ -109 w 69818"/>
                <a:gd name="connsiteY1" fmla="*/ 14048 h 1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18" h="14201">
                  <a:moveTo>
                    <a:pt x="69710" y="14048"/>
                  </a:moveTo>
                  <a:cubicBezTo>
                    <a:pt x="50288" y="-4888"/>
                    <a:pt x="19313" y="-4888"/>
                    <a:pt x="-109" y="14048"/>
                  </a:cubicBezTo>
                  <a:close/>
                </a:path>
              </a:pathLst>
            </a:custGeom>
            <a:solidFill>
              <a:srgbClr val="69A2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3169739-38D8-94EC-5305-805CE11C41C8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2667 w 83343"/>
                <a:gd name="connsiteY1" fmla="*/ 17526 h 81914"/>
                <a:gd name="connsiteX2" fmla="*/ 58198 w 83343"/>
                <a:gd name="connsiteY2" fmla="*/ 17526 h 81914"/>
                <a:gd name="connsiteX3" fmla="*/ 48292 w 83343"/>
                <a:gd name="connsiteY3" fmla="*/ 81915 h 81914"/>
                <a:gd name="connsiteX4" fmla="*/ 70676 w 83343"/>
                <a:gd name="connsiteY4" fmla="*/ 81915 h 81914"/>
                <a:gd name="connsiteX5" fmla="*/ 83344 w 83343"/>
                <a:gd name="connsiteY5" fmla="*/ 0 h 81914"/>
                <a:gd name="connsiteX6" fmla="*/ 0 w 83343"/>
                <a:gd name="connsiteY6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2667" y="17526"/>
                  </a:lnTo>
                  <a:lnTo>
                    <a:pt x="58198" y="17526"/>
                  </a:lnTo>
                  <a:lnTo>
                    <a:pt x="48292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A21625F-FBAE-3768-F1C1-CA0D7DF5BC8A}"/>
                </a:ext>
              </a:extLst>
            </p:cNvPr>
            <p:cNvSpPr/>
            <p:nvPr/>
          </p:nvSpPr>
          <p:spPr>
            <a:xfrm>
              <a:off x="5571786" y="2878612"/>
              <a:ext cx="1924036" cy="329035"/>
            </a:xfrm>
            <a:custGeom>
              <a:avLst/>
              <a:gdLst>
                <a:gd name="connsiteX0" fmla="*/ 0 w 91344"/>
                <a:gd name="connsiteY0" fmla="*/ 0 h 15621"/>
                <a:gd name="connsiteX1" fmla="*/ 91345 w 91344"/>
                <a:gd name="connsiteY1" fmla="*/ 0 h 15621"/>
                <a:gd name="connsiteX2" fmla="*/ 91345 w 91344"/>
                <a:gd name="connsiteY2" fmla="*/ 15621 h 15621"/>
                <a:gd name="connsiteX3" fmla="*/ 0 w 91344"/>
                <a:gd name="connsiteY3" fmla="*/ 15621 h 1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44" h="15621">
                  <a:moveTo>
                    <a:pt x="0" y="0"/>
                  </a:moveTo>
                  <a:lnTo>
                    <a:pt x="91345" y="0"/>
                  </a:lnTo>
                  <a:lnTo>
                    <a:pt x="91345" y="15621"/>
                  </a:lnTo>
                  <a:lnTo>
                    <a:pt x="0" y="156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DF09234-810B-8F4D-5E37-052AB980AE43}"/>
                </a:ext>
              </a:extLst>
            </p:cNvPr>
            <p:cNvSpPr/>
            <p:nvPr/>
          </p:nvSpPr>
          <p:spPr>
            <a:xfrm>
              <a:off x="4949820" y="2132265"/>
              <a:ext cx="1603026" cy="1891935"/>
            </a:xfrm>
            <a:custGeom>
              <a:avLst/>
              <a:gdLst>
                <a:gd name="connsiteX0" fmla="*/ 60198 w 76104"/>
                <a:gd name="connsiteY0" fmla="*/ 89821 h 89820"/>
                <a:gd name="connsiteX1" fmla="*/ 0 w 76104"/>
                <a:gd name="connsiteY1" fmla="*/ 89821 h 89820"/>
                <a:gd name="connsiteX2" fmla="*/ 15907 w 76104"/>
                <a:gd name="connsiteY2" fmla="*/ 0 h 89820"/>
                <a:gd name="connsiteX3" fmla="*/ 76105 w 76104"/>
                <a:gd name="connsiteY3" fmla="*/ 0 h 89820"/>
                <a:gd name="connsiteX4" fmla="*/ 60198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60198" y="89821"/>
                  </a:moveTo>
                  <a:lnTo>
                    <a:pt x="0" y="89821"/>
                  </a:lnTo>
                  <a:lnTo>
                    <a:pt x="15907" y="0"/>
                  </a:lnTo>
                  <a:lnTo>
                    <a:pt x="76105" y="0"/>
                  </a:lnTo>
                  <a:lnTo>
                    <a:pt x="60198" y="89821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7ADAB8C7-FC3F-AC6D-F0D7-3486D4D9FDAE}"/>
                </a:ext>
              </a:extLst>
            </p:cNvPr>
            <p:cNvSpPr/>
            <p:nvPr/>
          </p:nvSpPr>
          <p:spPr>
            <a:xfrm>
              <a:off x="4695034" y="2098163"/>
              <a:ext cx="1980212" cy="2656334"/>
            </a:xfrm>
            <a:custGeom>
              <a:avLst/>
              <a:gdLst>
                <a:gd name="connsiteX0" fmla="*/ 93713 w 94011"/>
                <a:gd name="connsiteY0" fmla="*/ -154 h 126110"/>
                <a:gd name="connsiteX1" fmla="*/ 22180 w 94011"/>
                <a:gd name="connsiteY1" fmla="*/ -154 h 126110"/>
                <a:gd name="connsiteX2" fmla="*/ -109 w 94011"/>
                <a:gd name="connsiteY2" fmla="*/ 125957 h 126110"/>
                <a:gd name="connsiteX3" fmla="*/ 7226 w 94011"/>
                <a:gd name="connsiteY3" fmla="*/ 125957 h 126110"/>
                <a:gd name="connsiteX4" fmla="*/ 13036 w 94011"/>
                <a:gd name="connsiteY4" fmla="*/ 93191 h 126110"/>
                <a:gd name="connsiteX5" fmla="*/ 70186 w 94011"/>
                <a:gd name="connsiteY5" fmla="*/ 93191 h 126110"/>
                <a:gd name="connsiteX6" fmla="*/ 64376 w 94011"/>
                <a:gd name="connsiteY6" fmla="*/ 125957 h 126110"/>
                <a:gd name="connsiteX7" fmla="*/ 71710 w 94011"/>
                <a:gd name="connsiteY7" fmla="*/ 125957 h 126110"/>
                <a:gd name="connsiteX8" fmla="*/ 93903 w 94011"/>
                <a:gd name="connsiteY8" fmla="*/ -154 h 126110"/>
                <a:gd name="connsiteX9" fmla="*/ 14655 w 94011"/>
                <a:gd name="connsiteY9" fmla="*/ 85571 h 126110"/>
                <a:gd name="connsiteX10" fmla="*/ 28561 w 94011"/>
                <a:gd name="connsiteY10" fmla="*/ 6895 h 126110"/>
                <a:gd name="connsiteX11" fmla="*/ 85712 w 94011"/>
                <a:gd name="connsiteY11" fmla="*/ 6895 h 126110"/>
                <a:gd name="connsiteX12" fmla="*/ 71805 w 94011"/>
                <a:gd name="connsiteY12" fmla="*/ 85571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93713" y="-154"/>
                  </a:moveTo>
                  <a:lnTo>
                    <a:pt x="22180" y="-154"/>
                  </a:lnTo>
                  <a:lnTo>
                    <a:pt x="-109" y="125957"/>
                  </a:lnTo>
                  <a:lnTo>
                    <a:pt x="7226" y="125957"/>
                  </a:lnTo>
                  <a:lnTo>
                    <a:pt x="13036" y="93191"/>
                  </a:lnTo>
                  <a:lnTo>
                    <a:pt x="70186" y="93191"/>
                  </a:lnTo>
                  <a:lnTo>
                    <a:pt x="64376" y="125957"/>
                  </a:lnTo>
                  <a:lnTo>
                    <a:pt x="71710" y="125957"/>
                  </a:lnTo>
                  <a:lnTo>
                    <a:pt x="93903" y="-154"/>
                  </a:lnTo>
                  <a:close/>
                  <a:moveTo>
                    <a:pt x="14655" y="85571"/>
                  </a:moveTo>
                  <a:lnTo>
                    <a:pt x="28561" y="6895"/>
                  </a:lnTo>
                  <a:lnTo>
                    <a:pt x="85712" y="6895"/>
                  </a:lnTo>
                  <a:lnTo>
                    <a:pt x="71805" y="85571"/>
                  </a:lnTo>
                  <a:close/>
                </a:path>
              </a:pathLst>
            </a:custGeom>
            <a:solidFill>
              <a:srgbClr val="F69B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B8F211D-5FE5-0CEB-DF3C-71AD45B606D2}"/>
                </a:ext>
              </a:extLst>
            </p:cNvPr>
            <p:cNvSpPr/>
            <p:nvPr/>
          </p:nvSpPr>
          <p:spPr>
            <a:xfrm>
              <a:off x="5298928" y="2132265"/>
              <a:ext cx="1603026" cy="1891935"/>
            </a:xfrm>
            <a:custGeom>
              <a:avLst/>
              <a:gdLst>
                <a:gd name="connsiteX0" fmla="*/ 76105 w 76104"/>
                <a:gd name="connsiteY0" fmla="*/ 89821 h 89820"/>
                <a:gd name="connsiteX1" fmla="*/ 15907 w 76104"/>
                <a:gd name="connsiteY1" fmla="*/ 89821 h 89820"/>
                <a:gd name="connsiteX2" fmla="*/ 0 w 76104"/>
                <a:gd name="connsiteY2" fmla="*/ 0 h 89820"/>
                <a:gd name="connsiteX3" fmla="*/ 60198 w 76104"/>
                <a:gd name="connsiteY3" fmla="*/ 0 h 89820"/>
                <a:gd name="connsiteX4" fmla="*/ 76105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76105" y="89821"/>
                  </a:moveTo>
                  <a:lnTo>
                    <a:pt x="15907" y="89821"/>
                  </a:lnTo>
                  <a:lnTo>
                    <a:pt x="0" y="0"/>
                  </a:lnTo>
                  <a:lnTo>
                    <a:pt x="60198" y="0"/>
                  </a:lnTo>
                  <a:lnTo>
                    <a:pt x="76105" y="898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C79AC64-8284-E0AC-5C75-1E2EE12AD854}"/>
                </a:ext>
              </a:extLst>
            </p:cNvPr>
            <p:cNvSpPr/>
            <p:nvPr/>
          </p:nvSpPr>
          <p:spPr>
            <a:xfrm>
              <a:off x="5174526" y="2098163"/>
              <a:ext cx="1980212" cy="2656334"/>
            </a:xfrm>
            <a:custGeom>
              <a:avLst/>
              <a:gdLst>
                <a:gd name="connsiteX0" fmla="*/ 71043 w 94011"/>
                <a:gd name="connsiteY0" fmla="*/ -154 h 126110"/>
                <a:gd name="connsiteX1" fmla="*/ -109 w 94011"/>
                <a:gd name="connsiteY1" fmla="*/ -154 h 126110"/>
                <a:gd name="connsiteX2" fmla="*/ 22180 w 94011"/>
                <a:gd name="connsiteY2" fmla="*/ 125957 h 126110"/>
                <a:gd name="connsiteX3" fmla="*/ 29514 w 94011"/>
                <a:gd name="connsiteY3" fmla="*/ 125957 h 126110"/>
                <a:gd name="connsiteX4" fmla="*/ 23704 w 94011"/>
                <a:gd name="connsiteY4" fmla="*/ 93191 h 126110"/>
                <a:gd name="connsiteX5" fmla="*/ 80854 w 94011"/>
                <a:gd name="connsiteY5" fmla="*/ 93191 h 126110"/>
                <a:gd name="connsiteX6" fmla="*/ 86664 w 94011"/>
                <a:gd name="connsiteY6" fmla="*/ 125957 h 126110"/>
                <a:gd name="connsiteX7" fmla="*/ 93903 w 94011"/>
                <a:gd name="connsiteY7" fmla="*/ 125957 h 126110"/>
                <a:gd name="connsiteX8" fmla="*/ 71710 w 94011"/>
                <a:gd name="connsiteY8" fmla="*/ -154 h 126110"/>
                <a:gd name="connsiteX9" fmla="*/ 22466 w 94011"/>
                <a:gd name="connsiteY9" fmla="*/ 85571 h 126110"/>
                <a:gd name="connsiteX10" fmla="*/ 8940 w 94011"/>
                <a:gd name="connsiteY10" fmla="*/ 7181 h 126110"/>
                <a:gd name="connsiteX11" fmla="*/ 66090 w 94011"/>
                <a:gd name="connsiteY11" fmla="*/ 7181 h 126110"/>
                <a:gd name="connsiteX12" fmla="*/ 79901 w 94011"/>
                <a:gd name="connsiteY12" fmla="*/ 85857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71043" y="-154"/>
                  </a:moveTo>
                  <a:lnTo>
                    <a:pt x="-109" y="-154"/>
                  </a:lnTo>
                  <a:lnTo>
                    <a:pt x="22180" y="125957"/>
                  </a:lnTo>
                  <a:lnTo>
                    <a:pt x="29514" y="125957"/>
                  </a:lnTo>
                  <a:lnTo>
                    <a:pt x="23704" y="93191"/>
                  </a:lnTo>
                  <a:lnTo>
                    <a:pt x="80854" y="93191"/>
                  </a:lnTo>
                  <a:lnTo>
                    <a:pt x="86664" y="125957"/>
                  </a:lnTo>
                  <a:lnTo>
                    <a:pt x="93903" y="125957"/>
                  </a:lnTo>
                  <a:lnTo>
                    <a:pt x="71710" y="-154"/>
                  </a:lnTo>
                  <a:close/>
                  <a:moveTo>
                    <a:pt x="22466" y="85571"/>
                  </a:moveTo>
                  <a:lnTo>
                    <a:pt x="8940" y="7181"/>
                  </a:lnTo>
                  <a:lnTo>
                    <a:pt x="66090" y="7181"/>
                  </a:lnTo>
                  <a:lnTo>
                    <a:pt x="79901" y="8585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D2234BF-F184-C155-9FEB-0B00CB3C53FB}"/>
                </a:ext>
              </a:extLst>
            </p:cNvPr>
            <p:cNvSpPr/>
            <p:nvPr/>
          </p:nvSpPr>
          <p:spPr>
            <a:xfrm>
              <a:off x="5521613" y="2878612"/>
              <a:ext cx="708222" cy="56156"/>
            </a:xfrm>
            <a:custGeom>
              <a:avLst/>
              <a:gdLst>
                <a:gd name="connsiteX0" fmla="*/ 33623 w 33623"/>
                <a:gd name="connsiteY0" fmla="*/ 2667 h 2666"/>
                <a:gd name="connsiteX1" fmla="*/ 476 w 33623"/>
                <a:gd name="connsiteY1" fmla="*/ 2667 h 2666"/>
                <a:gd name="connsiteX2" fmla="*/ 0 w 33623"/>
                <a:gd name="connsiteY2" fmla="*/ 0 h 2666"/>
                <a:gd name="connsiteX3" fmla="*/ 33147 w 33623"/>
                <a:gd name="connsiteY3" fmla="*/ 0 h 2666"/>
                <a:gd name="connsiteX4" fmla="*/ 33623 w 33623"/>
                <a:gd name="connsiteY4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" h="2666">
                  <a:moveTo>
                    <a:pt x="33623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33147" y="0"/>
                  </a:lnTo>
                  <a:lnTo>
                    <a:pt x="33623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41E547D7-837A-C33E-8652-FC365857A66D}"/>
                </a:ext>
              </a:extLst>
            </p:cNvPr>
            <p:cNvSpPr/>
            <p:nvPr/>
          </p:nvSpPr>
          <p:spPr>
            <a:xfrm>
              <a:off x="5549712" y="3045120"/>
              <a:ext cx="593868" cy="56177"/>
            </a:xfrm>
            <a:custGeom>
              <a:avLst/>
              <a:gdLst>
                <a:gd name="connsiteX0" fmla="*/ 28194 w 28194"/>
                <a:gd name="connsiteY0" fmla="*/ 2667 h 2667"/>
                <a:gd name="connsiteX1" fmla="*/ 476 w 28194"/>
                <a:gd name="connsiteY1" fmla="*/ 2667 h 2667"/>
                <a:gd name="connsiteX2" fmla="*/ 0 w 28194"/>
                <a:gd name="connsiteY2" fmla="*/ 0 h 2667"/>
                <a:gd name="connsiteX3" fmla="*/ 27718 w 28194"/>
                <a:gd name="connsiteY3" fmla="*/ 0 h 2667"/>
                <a:gd name="connsiteX4" fmla="*/ 28194 w 28194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" h="2667">
                  <a:moveTo>
                    <a:pt x="28194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7718" y="0"/>
                  </a:lnTo>
                  <a:lnTo>
                    <a:pt x="28194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0A1F413-2719-4D12-4A9F-4321609B4DEC}"/>
                </a:ext>
              </a:extLst>
            </p:cNvPr>
            <p:cNvSpPr/>
            <p:nvPr/>
          </p:nvSpPr>
          <p:spPr>
            <a:xfrm>
              <a:off x="5579812" y="3209648"/>
              <a:ext cx="489540" cy="56177"/>
            </a:xfrm>
            <a:custGeom>
              <a:avLst/>
              <a:gdLst>
                <a:gd name="connsiteX0" fmla="*/ 23241 w 23241"/>
                <a:gd name="connsiteY0" fmla="*/ 2667 h 2667"/>
                <a:gd name="connsiteX1" fmla="*/ 476 w 23241"/>
                <a:gd name="connsiteY1" fmla="*/ 2667 h 2667"/>
                <a:gd name="connsiteX2" fmla="*/ 0 w 23241"/>
                <a:gd name="connsiteY2" fmla="*/ 0 h 2667"/>
                <a:gd name="connsiteX3" fmla="*/ 22765 w 23241"/>
                <a:gd name="connsiteY3" fmla="*/ 0 h 2667"/>
                <a:gd name="connsiteX4" fmla="*/ 23241 w 23241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667">
                  <a:moveTo>
                    <a:pt x="23241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23241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64855EE-62CA-2D0A-F7D3-47497DD2D0E0}"/>
                </a:ext>
              </a:extLst>
            </p:cNvPr>
            <p:cNvSpPr/>
            <p:nvPr/>
          </p:nvSpPr>
          <p:spPr>
            <a:xfrm>
              <a:off x="5607889" y="3376177"/>
              <a:ext cx="605895" cy="56177"/>
            </a:xfrm>
            <a:custGeom>
              <a:avLst/>
              <a:gdLst>
                <a:gd name="connsiteX0" fmla="*/ 28766 w 28765"/>
                <a:gd name="connsiteY0" fmla="*/ 2667 h 2667"/>
                <a:gd name="connsiteX1" fmla="*/ 476 w 28765"/>
                <a:gd name="connsiteY1" fmla="*/ 2667 h 2667"/>
                <a:gd name="connsiteX2" fmla="*/ 0 w 28765"/>
                <a:gd name="connsiteY2" fmla="*/ 0 h 2667"/>
                <a:gd name="connsiteX3" fmla="*/ 28289 w 28765"/>
                <a:gd name="connsiteY3" fmla="*/ 0 h 2667"/>
                <a:gd name="connsiteX4" fmla="*/ 28766 w 28765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667">
                  <a:moveTo>
                    <a:pt x="28766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8289" y="0"/>
                  </a:lnTo>
                  <a:lnTo>
                    <a:pt x="28766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D558FC3-092A-9350-0AE8-DC6B7F62FB51}"/>
                </a:ext>
              </a:extLst>
            </p:cNvPr>
            <p:cNvSpPr/>
            <p:nvPr/>
          </p:nvSpPr>
          <p:spPr>
            <a:xfrm>
              <a:off x="6444537" y="2878612"/>
              <a:ext cx="180557" cy="56156"/>
            </a:xfrm>
            <a:custGeom>
              <a:avLst/>
              <a:gdLst>
                <a:gd name="connsiteX0" fmla="*/ 0 w 8572"/>
                <a:gd name="connsiteY0" fmla="*/ 0 h 2666"/>
                <a:gd name="connsiteX1" fmla="*/ 8191 w 8572"/>
                <a:gd name="connsiteY1" fmla="*/ 0 h 2666"/>
                <a:gd name="connsiteX2" fmla="*/ 8572 w 8572"/>
                <a:gd name="connsiteY2" fmla="*/ 2667 h 2666"/>
                <a:gd name="connsiteX3" fmla="*/ 476 w 8572"/>
                <a:gd name="connsiteY3" fmla="*/ 2667 h 2666"/>
                <a:gd name="connsiteX4" fmla="*/ 0 w 8572"/>
                <a:gd name="connsiteY4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6">
                  <a:moveTo>
                    <a:pt x="0" y="0"/>
                  </a:moveTo>
                  <a:lnTo>
                    <a:pt x="8191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6181AD5-82D1-202A-09DA-2B9D40B94955}"/>
                </a:ext>
              </a:extLst>
            </p:cNvPr>
            <p:cNvSpPr/>
            <p:nvPr/>
          </p:nvSpPr>
          <p:spPr>
            <a:xfrm>
              <a:off x="6474615" y="3045120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2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1C25ACC-7EE5-6ECE-B991-D61B987DC18A}"/>
                </a:ext>
              </a:extLst>
            </p:cNvPr>
            <p:cNvSpPr/>
            <p:nvPr/>
          </p:nvSpPr>
          <p:spPr>
            <a:xfrm>
              <a:off x="6502714" y="3209648"/>
              <a:ext cx="182558" cy="56177"/>
            </a:xfrm>
            <a:custGeom>
              <a:avLst/>
              <a:gdLst>
                <a:gd name="connsiteX0" fmla="*/ 0 w 8667"/>
                <a:gd name="connsiteY0" fmla="*/ 0 h 2667"/>
                <a:gd name="connsiteX1" fmla="*/ 8191 w 8667"/>
                <a:gd name="connsiteY1" fmla="*/ 0 h 2667"/>
                <a:gd name="connsiteX2" fmla="*/ 8668 w 8667"/>
                <a:gd name="connsiteY2" fmla="*/ 2667 h 2667"/>
                <a:gd name="connsiteX3" fmla="*/ 476 w 8667"/>
                <a:gd name="connsiteY3" fmla="*/ 2667 h 2667"/>
                <a:gd name="connsiteX4" fmla="*/ 0 w 8667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" h="2667">
                  <a:moveTo>
                    <a:pt x="0" y="0"/>
                  </a:moveTo>
                  <a:lnTo>
                    <a:pt x="8191" y="0"/>
                  </a:lnTo>
                  <a:lnTo>
                    <a:pt x="8668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870F2AD-F573-A3BE-F71D-5B6E04EC4831}"/>
                </a:ext>
              </a:extLst>
            </p:cNvPr>
            <p:cNvSpPr/>
            <p:nvPr/>
          </p:nvSpPr>
          <p:spPr>
            <a:xfrm>
              <a:off x="6532793" y="3376177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3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3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867706B-DECB-91E5-D13F-1A4ECFE652CD}"/>
                </a:ext>
              </a:extLst>
            </p:cNvPr>
            <p:cNvSpPr/>
            <p:nvPr/>
          </p:nvSpPr>
          <p:spPr>
            <a:xfrm>
              <a:off x="5710216" y="2379046"/>
              <a:ext cx="88278" cy="110331"/>
            </a:xfrm>
            <a:custGeom>
              <a:avLst/>
              <a:gdLst>
                <a:gd name="connsiteX0" fmla="*/ 3606 w 4191"/>
                <a:gd name="connsiteY0" fmla="*/ 608 h 5238"/>
                <a:gd name="connsiteX1" fmla="*/ 3606 w 4191"/>
                <a:gd name="connsiteY1" fmla="*/ 608 h 5238"/>
                <a:gd name="connsiteX2" fmla="*/ 2558 w 4191"/>
                <a:gd name="connsiteY2" fmla="*/ 608 h 5238"/>
                <a:gd name="connsiteX3" fmla="*/ 3416 w 4191"/>
                <a:gd name="connsiteY3" fmla="*/ 5085 h 5238"/>
                <a:gd name="connsiteX4" fmla="*/ 2273 w 4191"/>
                <a:gd name="connsiteY4" fmla="*/ 5085 h 5238"/>
                <a:gd name="connsiteX5" fmla="*/ 1415 w 4191"/>
                <a:gd name="connsiteY5" fmla="*/ 608 h 5238"/>
                <a:gd name="connsiteX6" fmla="*/ -109 w 4191"/>
                <a:gd name="connsiteY6" fmla="*/ 608 h 5238"/>
                <a:gd name="connsiteX7" fmla="*/ -109 w 4191"/>
                <a:gd name="connsiteY7" fmla="*/ -154 h 5238"/>
                <a:gd name="connsiteX8" fmla="*/ 4082 w 4191"/>
                <a:gd name="connsiteY8" fmla="*/ -154 h 5238"/>
                <a:gd name="connsiteX9" fmla="*/ 4082 w 4191"/>
                <a:gd name="connsiteY9" fmla="*/ -154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" h="5238">
                  <a:moveTo>
                    <a:pt x="3606" y="608"/>
                  </a:moveTo>
                  <a:lnTo>
                    <a:pt x="3606" y="608"/>
                  </a:lnTo>
                  <a:lnTo>
                    <a:pt x="2558" y="608"/>
                  </a:lnTo>
                  <a:lnTo>
                    <a:pt x="3416" y="5085"/>
                  </a:lnTo>
                  <a:lnTo>
                    <a:pt x="2273" y="5085"/>
                  </a:lnTo>
                  <a:lnTo>
                    <a:pt x="1415" y="608"/>
                  </a:lnTo>
                  <a:lnTo>
                    <a:pt x="-109" y="608"/>
                  </a:lnTo>
                  <a:lnTo>
                    <a:pt x="-109" y="-154"/>
                  </a:lnTo>
                  <a:lnTo>
                    <a:pt x="4082" y="-154"/>
                  </a:lnTo>
                  <a:lnTo>
                    <a:pt x="4082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AB2059E0-D2ED-13D7-F97F-2331701FBD64}"/>
                </a:ext>
              </a:extLst>
            </p:cNvPr>
            <p:cNvSpPr/>
            <p:nvPr/>
          </p:nvSpPr>
          <p:spPr>
            <a:xfrm>
              <a:off x="5811174" y="2407124"/>
              <a:ext cx="69047" cy="87625"/>
            </a:xfrm>
            <a:custGeom>
              <a:avLst/>
              <a:gdLst>
                <a:gd name="connsiteX0" fmla="*/ 3099 w 3278"/>
                <a:gd name="connsiteY0" fmla="*/ 2323 h 4160"/>
                <a:gd name="connsiteX1" fmla="*/ 3099 w 3278"/>
                <a:gd name="connsiteY1" fmla="*/ 3180 h 4160"/>
                <a:gd name="connsiteX2" fmla="*/ 3099 w 3278"/>
                <a:gd name="connsiteY2" fmla="*/ 3942 h 4160"/>
                <a:gd name="connsiteX3" fmla="*/ 2527 w 3278"/>
                <a:gd name="connsiteY3" fmla="*/ 3942 h 4160"/>
                <a:gd name="connsiteX4" fmla="*/ 1670 w 3278"/>
                <a:gd name="connsiteY4" fmla="*/ 3942 h 4160"/>
                <a:gd name="connsiteX5" fmla="*/ 718 w 3278"/>
                <a:gd name="connsiteY5" fmla="*/ 3942 h 4160"/>
                <a:gd name="connsiteX6" fmla="*/ -44 w 3278"/>
                <a:gd name="connsiteY6" fmla="*/ 3466 h 4160"/>
                <a:gd name="connsiteX7" fmla="*/ -44 w 3278"/>
                <a:gd name="connsiteY7" fmla="*/ 2799 h 4160"/>
                <a:gd name="connsiteX8" fmla="*/ -44 w 3278"/>
                <a:gd name="connsiteY8" fmla="*/ 1942 h 4160"/>
                <a:gd name="connsiteX9" fmla="*/ -44 w 3278"/>
                <a:gd name="connsiteY9" fmla="*/ 989 h 4160"/>
                <a:gd name="connsiteX10" fmla="*/ -44 w 3278"/>
                <a:gd name="connsiteY10" fmla="*/ 323 h 4160"/>
                <a:gd name="connsiteX11" fmla="*/ 527 w 3278"/>
                <a:gd name="connsiteY11" fmla="*/ -154 h 4160"/>
                <a:gd name="connsiteX12" fmla="*/ 1384 w 3278"/>
                <a:gd name="connsiteY12" fmla="*/ -154 h 4160"/>
                <a:gd name="connsiteX13" fmla="*/ 2337 w 3278"/>
                <a:gd name="connsiteY13" fmla="*/ -154 h 4160"/>
                <a:gd name="connsiteX14" fmla="*/ 3099 w 3278"/>
                <a:gd name="connsiteY14" fmla="*/ -154 h 4160"/>
                <a:gd name="connsiteX15" fmla="*/ 3099 w 3278"/>
                <a:gd name="connsiteY15" fmla="*/ 513 h 4160"/>
                <a:gd name="connsiteX16" fmla="*/ 1956 w 3278"/>
                <a:gd name="connsiteY16" fmla="*/ 2323 h 4160"/>
                <a:gd name="connsiteX17" fmla="*/ 1956 w 3278"/>
                <a:gd name="connsiteY17" fmla="*/ 1847 h 4160"/>
                <a:gd name="connsiteX18" fmla="*/ 1956 w 3278"/>
                <a:gd name="connsiteY18" fmla="*/ 1847 h 4160"/>
                <a:gd name="connsiteX19" fmla="*/ 1956 w 3278"/>
                <a:gd name="connsiteY19" fmla="*/ 1847 h 4160"/>
                <a:gd name="connsiteX20" fmla="*/ 1480 w 3278"/>
                <a:gd name="connsiteY20" fmla="*/ 1847 h 4160"/>
                <a:gd name="connsiteX21" fmla="*/ 1480 w 3278"/>
                <a:gd name="connsiteY21" fmla="*/ 1847 h 4160"/>
                <a:gd name="connsiteX22" fmla="*/ 1480 w 3278"/>
                <a:gd name="connsiteY22" fmla="*/ 1847 h 4160"/>
                <a:gd name="connsiteX23" fmla="*/ 1480 w 3278"/>
                <a:gd name="connsiteY23" fmla="*/ 2418 h 4160"/>
                <a:gd name="connsiteX24" fmla="*/ 1480 w 3278"/>
                <a:gd name="connsiteY24" fmla="*/ 2990 h 4160"/>
                <a:gd name="connsiteX25" fmla="*/ 1480 w 3278"/>
                <a:gd name="connsiteY25" fmla="*/ 2990 h 4160"/>
                <a:gd name="connsiteX26" fmla="*/ 1480 w 3278"/>
                <a:gd name="connsiteY26" fmla="*/ 2990 h 4160"/>
                <a:gd name="connsiteX27" fmla="*/ 2432 w 3278"/>
                <a:gd name="connsiteY27" fmla="*/ 2990 h 4160"/>
                <a:gd name="connsiteX28" fmla="*/ 2432 w 3278"/>
                <a:gd name="connsiteY28" fmla="*/ 2990 h 4160"/>
                <a:gd name="connsiteX29" fmla="*/ 2432 w 3278"/>
                <a:gd name="connsiteY29" fmla="*/ 2990 h 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8" h="4160">
                  <a:moveTo>
                    <a:pt x="3099" y="2323"/>
                  </a:moveTo>
                  <a:lnTo>
                    <a:pt x="3099" y="3180"/>
                  </a:lnTo>
                  <a:cubicBezTo>
                    <a:pt x="3194" y="3428"/>
                    <a:pt x="3194" y="3695"/>
                    <a:pt x="3099" y="3942"/>
                  </a:cubicBezTo>
                  <a:cubicBezTo>
                    <a:pt x="2918" y="4009"/>
                    <a:pt x="2708" y="4009"/>
                    <a:pt x="2527" y="3942"/>
                  </a:cubicBezTo>
                  <a:cubicBezTo>
                    <a:pt x="2251" y="4028"/>
                    <a:pt x="1946" y="4028"/>
                    <a:pt x="1670" y="3942"/>
                  </a:cubicBezTo>
                  <a:lnTo>
                    <a:pt x="718" y="3942"/>
                  </a:lnTo>
                  <a:lnTo>
                    <a:pt x="-44" y="3466"/>
                  </a:lnTo>
                  <a:lnTo>
                    <a:pt x="-44" y="2799"/>
                  </a:lnTo>
                  <a:lnTo>
                    <a:pt x="-44" y="1942"/>
                  </a:lnTo>
                  <a:lnTo>
                    <a:pt x="-44" y="989"/>
                  </a:lnTo>
                  <a:cubicBezTo>
                    <a:pt x="-130" y="780"/>
                    <a:pt x="-130" y="532"/>
                    <a:pt x="-44" y="323"/>
                  </a:cubicBezTo>
                  <a:cubicBezTo>
                    <a:pt x="70" y="94"/>
                    <a:pt x="279" y="-77"/>
                    <a:pt x="527" y="-154"/>
                  </a:cubicBezTo>
                  <a:lnTo>
                    <a:pt x="1384" y="-154"/>
                  </a:lnTo>
                  <a:lnTo>
                    <a:pt x="2337" y="-154"/>
                  </a:lnTo>
                  <a:lnTo>
                    <a:pt x="3099" y="-154"/>
                  </a:lnTo>
                  <a:lnTo>
                    <a:pt x="3099" y="513"/>
                  </a:lnTo>
                  <a:close/>
                  <a:moveTo>
                    <a:pt x="1956" y="2323"/>
                  </a:moveTo>
                  <a:cubicBezTo>
                    <a:pt x="2003" y="2171"/>
                    <a:pt x="2003" y="1999"/>
                    <a:pt x="1956" y="1847"/>
                  </a:cubicBezTo>
                  <a:cubicBezTo>
                    <a:pt x="1956" y="1847"/>
                    <a:pt x="1956" y="1847"/>
                    <a:pt x="1956" y="1847"/>
                  </a:cubicBezTo>
                  <a:lnTo>
                    <a:pt x="1956" y="1847"/>
                  </a:lnTo>
                  <a:lnTo>
                    <a:pt x="1480" y="1847"/>
                  </a:lnTo>
                  <a:lnTo>
                    <a:pt x="1480" y="1847"/>
                  </a:lnTo>
                  <a:cubicBezTo>
                    <a:pt x="1480" y="1847"/>
                    <a:pt x="1480" y="1847"/>
                    <a:pt x="1480" y="1847"/>
                  </a:cubicBezTo>
                  <a:cubicBezTo>
                    <a:pt x="1480" y="1847"/>
                    <a:pt x="1480" y="1847"/>
                    <a:pt x="1480" y="2418"/>
                  </a:cubicBezTo>
                  <a:cubicBezTo>
                    <a:pt x="1480" y="2990"/>
                    <a:pt x="1480" y="2418"/>
                    <a:pt x="1480" y="2990"/>
                  </a:cubicBezTo>
                  <a:lnTo>
                    <a:pt x="1480" y="2990"/>
                  </a:lnTo>
                  <a:lnTo>
                    <a:pt x="1480" y="2990"/>
                  </a:lnTo>
                  <a:lnTo>
                    <a:pt x="2432" y="2990"/>
                  </a:lnTo>
                  <a:cubicBezTo>
                    <a:pt x="2432" y="2990"/>
                    <a:pt x="2432" y="2990"/>
                    <a:pt x="2432" y="2990"/>
                  </a:cubicBezTo>
                  <a:cubicBezTo>
                    <a:pt x="2432" y="2990"/>
                    <a:pt x="2432" y="2990"/>
                    <a:pt x="2432" y="2990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6916920-A02B-4F05-D991-826242EA72A2}"/>
                </a:ext>
              </a:extLst>
            </p:cNvPr>
            <p:cNvSpPr/>
            <p:nvPr/>
          </p:nvSpPr>
          <p:spPr>
            <a:xfrm>
              <a:off x="5921990" y="2381047"/>
              <a:ext cx="59083" cy="121874"/>
            </a:xfrm>
            <a:custGeom>
              <a:avLst/>
              <a:gdLst>
                <a:gd name="connsiteX0" fmla="*/ 2696 w 2805"/>
                <a:gd name="connsiteY0" fmla="*/ 5561 h 5786"/>
                <a:gd name="connsiteX1" fmla="*/ 2030 w 2805"/>
                <a:gd name="connsiteY1" fmla="*/ 5561 h 5786"/>
                <a:gd name="connsiteX2" fmla="*/ 2030 w 2805"/>
                <a:gd name="connsiteY2" fmla="*/ 5085 h 5786"/>
                <a:gd name="connsiteX3" fmla="*/ 2030 w 2805"/>
                <a:gd name="connsiteY3" fmla="*/ 5561 h 5786"/>
                <a:gd name="connsiteX4" fmla="*/ 1268 w 2805"/>
                <a:gd name="connsiteY4" fmla="*/ 5561 h 5786"/>
                <a:gd name="connsiteX5" fmla="*/ 506 w 2805"/>
                <a:gd name="connsiteY5" fmla="*/ 5561 h 5786"/>
                <a:gd name="connsiteX6" fmla="*/ -66 w 2805"/>
                <a:gd name="connsiteY6" fmla="*/ 5561 h 5786"/>
                <a:gd name="connsiteX7" fmla="*/ -66 w 2805"/>
                <a:gd name="connsiteY7" fmla="*/ 4799 h 5786"/>
                <a:gd name="connsiteX8" fmla="*/ -66 w 2805"/>
                <a:gd name="connsiteY8" fmla="*/ 4037 h 5786"/>
                <a:gd name="connsiteX9" fmla="*/ -66 w 2805"/>
                <a:gd name="connsiteY9" fmla="*/ 3085 h 5786"/>
                <a:gd name="connsiteX10" fmla="*/ -66 w 2805"/>
                <a:gd name="connsiteY10" fmla="*/ 2418 h 5786"/>
                <a:gd name="connsiteX11" fmla="*/ -66 w 2805"/>
                <a:gd name="connsiteY11" fmla="*/ 1942 h 5786"/>
                <a:gd name="connsiteX12" fmla="*/ 601 w 2805"/>
                <a:gd name="connsiteY12" fmla="*/ 1942 h 5786"/>
                <a:gd name="connsiteX13" fmla="*/ 1268 w 2805"/>
                <a:gd name="connsiteY13" fmla="*/ 1942 h 5786"/>
                <a:gd name="connsiteX14" fmla="*/ 1839 w 2805"/>
                <a:gd name="connsiteY14" fmla="*/ 1942 h 5786"/>
                <a:gd name="connsiteX15" fmla="*/ 1839 w 2805"/>
                <a:gd name="connsiteY15" fmla="*/ -154 h 5786"/>
                <a:gd name="connsiteX16" fmla="*/ 2030 w 2805"/>
                <a:gd name="connsiteY16" fmla="*/ -154 h 5786"/>
                <a:gd name="connsiteX17" fmla="*/ 1172 w 2805"/>
                <a:gd name="connsiteY17" fmla="*/ 2894 h 5786"/>
                <a:gd name="connsiteX18" fmla="*/ 601 w 2805"/>
                <a:gd name="connsiteY18" fmla="*/ 2894 h 5786"/>
                <a:gd name="connsiteX19" fmla="*/ 601 w 2805"/>
                <a:gd name="connsiteY19" fmla="*/ 2894 h 5786"/>
                <a:gd name="connsiteX20" fmla="*/ 601 w 2805"/>
                <a:gd name="connsiteY20" fmla="*/ 2894 h 5786"/>
                <a:gd name="connsiteX21" fmla="*/ 601 w 2805"/>
                <a:gd name="connsiteY21" fmla="*/ 2894 h 5786"/>
                <a:gd name="connsiteX22" fmla="*/ 601 w 2805"/>
                <a:gd name="connsiteY22" fmla="*/ 3752 h 5786"/>
                <a:gd name="connsiteX23" fmla="*/ 601 w 2805"/>
                <a:gd name="connsiteY23" fmla="*/ 3752 h 5786"/>
                <a:gd name="connsiteX24" fmla="*/ 601 w 2805"/>
                <a:gd name="connsiteY24" fmla="*/ 3752 h 5786"/>
                <a:gd name="connsiteX25" fmla="*/ 601 w 2805"/>
                <a:gd name="connsiteY25" fmla="*/ 3752 h 5786"/>
                <a:gd name="connsiteX26" fmla="*/ 1458 w 2805"/>
                <a:gd name="connsiteY26" fmla="*/ 3752 h 5786"/>
                <a:gd name="connsiteX27" fmla="*/ 1458 w 2805"/>
                <a:gd name="connsiteY27" fmla="*/ 3752 h 5786"/>
                <a:gd name="connsiteX28" fmla="*/ 1458 w 2805"/>
                <a:gd name="connsiteY28" fmla="*/ 3752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05" h="5786">
                  <a:moveTo>
                    <a:pt x="2696" y="5561"/>
                  </a:moveTo>
                  <a:lnTo>
                    <a:pt x="2030" y="5561"/>
                  </a:lnTo>
                  <a:lnTo>
                    <a:pt x="2030" y="5085"/>
                  </a:lnTo>
                  <a:cubicBezTo>
                    <a:pt x="2068" y="5238"/>
                    <a:pt x="2068" y="5409"/>
                    <a:pt x="2030" y="5561"/>
                  </a:cubicBezTo>
                  <a:cubicBezTo>
                    <a:pt x="1782" y="5657"/>
                    <a:pt x="1515" y="5657"/>
                    <a:pt x="1268" y="5561"/>
                  </a:cubicBezTo>
                  <a:cubicBezTo>
                    <a:pt x="1020" y="5647"/>
                    <a:pt x="753" y="5647"/>
                    <a:pt x="506" y="5561"/>
                  </a:cubicBezTo>
                  <a:lnTo>
                    <a:pt x="-66" y="5561"/>
                  </a:lnTo>
                  <a:cubicBezTo>
                    <a:pt x="-113" y="5314"/>
                    <a:pt x="-113" y="5047"/>
                    <a:pt x="-66" y="4799"/>
                  </a:cubicBezTo>
                  <a:cubicBezTo>
                    <a:pt x="-123" y="4552"/>
                    <a:pt x="-123" y="4285"/>
                    <a:pt x="-66" y="4037"/>
                  </a:cubicBezTo>
                  <a:cubicBezTo>
                    <a:pt x="-104" y="3723"/>
                    <a:pt x="-104" y="3399"/>
                    <a:pt x="-66" y="3085"/>
                  </a:cubicBezTo>
                  <a:cubicBezTo>
                    <a:pt x="-123" y="2866"/>
                    <a:pt x="-123" y="2637"/>
                    <a:pt x="-66" y="2418"/>
                  </a:cubicBezTo>
                  <a:cubicBezTo>
                    <a:pt x="-104" y="2266"/>
                    <a:pt x="-104" y="2094"/>
                    <a:pt x="-66" y="1942"/>
                  </a:cubicBezTo>
                  <a:lnTo>
                    <a:pt x="601" y="1942"/>
                  </a:lnTo>
                  <a:lnTo>
                    <a:pt x="1268" y="1942"/>
                  </a:lnTo>
                  <a:lnTo>
                    <a:pt x="1839" y="1942"/>
                  </a:lnTo>
                  <a:lnTo>
                    <a:pt x="1839" y="-154"/>
                  </a:lnTo>
                  <a:lnTo>
                    <a:pt x="2030" y="-154"/>
                  </a:lnTo>
                  <a:close/>
                  <a:moveTo>
                    <a:pt x="1172" y="2894"/>
                  </a:move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3752"/>
                  </a:lnTo>
                  <a:cubicBezTo>
                    <a:pt x="601" y="3752"/>
                    <a:pt x="601" y="3752"/>
                    <a:pt x="601" y="3752"/>
                  </a:cubicBezTo>
                  <a:cubicBezTo>
                    <a:pt x="601" y="3752"/>
                    <a:pt x="601" y="3752"/>
                    <a:pt x="601" y="3752"/>
                  </a:cubicBezTo>
                  <a:lnTo>
                    <a:pt x="601" y="3752"/>
                  </a:lnTo>
                  <a:lnTo>
                    <a:pt x="1458" y="3752"/>
                  </a:lnTo>
                  <a:cubicBezTo>
                    <a:pt x="1458" y="3752"/>
                    <a:pt x="1458" y="3752"/>
                    <a:pt x="1458" y="3752"/>
                  </a:cubicBezTo>
                  <a:lnTo>
                    <a:pt x="1458" y="3752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F8393AE7-D92E-A1C1-8061-0B17936AEB7F}"/>
                </a:ext>
              </a:extLst>
            </p:cNvPr>
            <p:cNvSpPr/>
            <p:nvPr/>
          </p:nvSpPr>
          <p:spPr>
            <a:xfrm>
              <a:off x="6016587" y="2465302"/>
              <a:ext cx="65403" cy="46129"/>
            </a:xfrm>
            <a:custGeom>
              <a:avLst/>
              <a:gdLst>
                <a:gd name="connsiteX0" fmla="*/ 2587 w 3105"/>
                <a:gd name="connsiteY0" fmla="*/ 1561 h 2190"/>
                <a:gd name="connsiteX1" fmla="*/ 1634 w 3105"/>
                <a:gd name="connsiteY1" fmla="*/ 1561 h 2190"/>
                <a:gd name="connsiteX2" fmla="*/ 1634 w 3105"/>
                <a:gd name="connsiteY2" fmla="*/ 1561 h 2190"/>
                <a:gd name="connsiteX3" fmla="*/ 1158 w 3105"/>
                <a:gd name="connsiteY3" fmla="*/ 2037 h 2190"/>
                <a:gd name="connsiteX4" fmla="*/ -80 w 3105"/>
                <a:gd name="connsiteY4" fmla="*/ 2037 h 2190"/>
                <a:gd name="connsiteX5" fmla="*/ -80 w 3105"/>
                <a:gd name="connsiteY5" fmla="*/ 2037 h 2190"/>
                <a:gd name="connsiteX6" fmla="*/ -80 w 3105"/>
                <a:gd name="connsiteY6" fmla="*/ 2037 h 2190"/>
                <a:gd name="connsiteX7" fmla="*/ -80 w 3105"/>
                <a:gd name="connsiteY7" fmla="*/ 1466 h 2190"/>
                <a:gd name="connsiteX8" fmla="*/ -80 w 3105"/>
                <a:gd name="connsiteY8" fmla="*/ 894 h 2190"/>
                <a:gd name="connsiteX9" fmla="*/ 491 w 3105"/>
                <a:gd name="connsiteY9" fmla="*/ 894 h 2190"/>
                <a:gd name="connsiteX10" fmla="*/ 1730 w 3105"/>
                <a:gd name="connsiteY10" fmla="*/ 894 h 2190"/>
                <a:gd name="connsiteX11" fmla="*/ 1730 w 3105"/>
                <a:gd name="connsiteY11" fmla="*/ 894 h 2190"/>
                <a:gd name="connsiteX12" fmla="*/ 1730 w 3105"/>
                <a:gd name="connsiteY12" fmla="*/ 894 h 2190"/>
                <a:gd name="connsiteX13" fmla="*/ 1730 w 3105"/>
                <a:gd name="connsiteY13" fmla="*/ 894 h 2190"/>
                <a:gd name="connsiteX14" fmla="*/ 301 w 3105"/>
                <a:gd name="connsiteY14" fmla="*/ 894 h 2190"/>
                <a:gd name="connsiteX15" fmla="*/ 301 w 3105"/>
                <a:gd name="connsiteY15" fmla="*/ 894 h 2190"/>
                <a:gd name="connsiteX16" fmla="*/ 301 w 3105"/>
                <a:gd name="connsiteY16" fmla="*/ 894 h 2190"/>
                <a:gd name="connsiteX17" fmla="*/ 301 w 3105"/>
                <a:gd name="connsiteY17" fmla="*/ 418 h 2190"/>
                <a:gd name="connsiteX18" fmla="*/ 301 w 3105"/>
                <a:gd name="connsiteY18" fmla="*/ 418 h 2190"/>
                <a:gd name="connsiteX19" fmla="*/ 301 w 3105"/>
                <a:gd name="connsiteY19" fmla="*/ 418 h 2190"/>
                <a:gd name="connsiteX20" fmla="*/ 2396 w 3105"/>
                <a:gd name="connsiteY20" fmla="*/ 418 h 2190"/>
                <a:gd name="connsiteX21" fmla="*/ 2968 w 3105"/>
                <a:gd name="connsiteY21" fmla="*/ 418 h 2190"/>
                <a:gd name="connsiteX22" fmla="*/ 2968 w 3105"/>
                <a:gd name="connsiteY22" fmla="*/ 418 h 2190"/>
                <a:gd name="connsiteX23" fmla="*/ 2968 w 3105"/>
                <a:gd name="connsiteY23" fmla="*/ 1085 h 2190"/>
                <a:gd name="connsiteX24" fmla="*/ 1253 w 3105"/>
                <a:gd name="connsiteY24" fmla="*/ -154 h 2190"/>
                <a:gd name="connsiteX25" fmla="*/ 110 w 3105"/>
                <a:gd name="connsiteY25" fmla="*/ -154 h 2190"/>
                <a:gd name="connsiteX26" fmla="*/ 110 w 3105"/>
                <a:gd name="connsiteY26" fmla="*/ -154 h 2190"/>
                <a:gd name="connsiteX27" fmla="*/ 110 w 3105"/>
                <a:gd name="connsiteY27" fmla="*/ -154 h 2190"/>
                <a:gd name="connsiteX28" fmla="*/ 110 w 3105"/>
                <a:gd name="connsiteY28" fmla="*/ -154 h 2190"/>
                <a:gd name="connsiteX29" fmla="*/ 968 w 3105"/>
                <a:gd name="connsiteY29" fmla="*/ -154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5" h="2190">
                  <a:moveTo>
                    <a:pt x="2587" y="1561"/>
                  </a:moveTo>
                  <a:lnTo>
                    <a:pt x="1634" y="1561"/>
                  </a:lnTo>
                  <a:lnTo>
                    <a:pt x="1634" y="1561"/>
                  </a:lnTo>
                  <a:cubicBezTo>
                    <a:pt x="1530" y="1761"/>
                    <a:pt x="1358" y="1932"/>
                    <a:pt x="1158" y="2037"/>
                  </a:cubicBezTo>
                  <a:lnTo>
                    <a:pt x="-80" y="2037"/>
                  </a:lnTo>
                  <a:lnTo>
                    <a:pt x="-80" y="2037"/>
                  </a:lnTo>
                  <a:lnTo>
                    <a:pt x="-80" y="2037"/>
                  </a:lnTo>
                  <a:cubicBezTo>
                    <a:pt x="-118" y="1847"/>
                    <a:pt x="-118" y="1656"/>
                    <a:pt x="-80" y="1466"/>
                  </a:cubicBezTo>
                  <a:lnTo>
                    <a:pt x="-80" y="894"/>
                  </a:lnTo>
                  <a:cubicBezTo>
                    <a:pt x="-80" y="894"/>
                    <a:pt x="-80" y="894"/>
                    <a:pt x="491" y="894"/>
                  </a:cubicBezTo>
                  <a:lnTo>
                    <a:pt x="1730" y="894"/>
                  </a:lnTo>
                  <a:lnTo>
                    <a:pt x="1730" y="894"/>
                  </a:lnTo>
                  <a:cubicBezTo>
                    <a:pt x="1730" y="894"/>
                    <a:pt x="1730" y="894"/>
                    <a:pt x="1730" y="894"/>
                  </a:cubicBezTo>
                  <a:cubicBezTo>
                    <a:pt x="1730" y="894"/>
                    <a:pt x="1730" y="894"/>
                    <a:pt x="1730" y="894"/>
                  </a:cubicBezTo>
                  <a:lnTo>
                    <a:pt x="301" y="894"/>
                  </a:lnTo>
                  <a:lnTo>
                    <a:pt x="301" y="894"/>
                  </a:lnTo>
                  <a:lnTo>
                    <a:pt x="301" y="894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2396" y="418"/>
                  </a:lnTo>
                  <a:lnTo>
                    <a:pt x="2968" y="418"/>
                  </a:lnTo>
                  <a:lnTo>
                    <a:pt x="2968" y="418"/>
                  </a:lnTo>
                  <a:cubicBezTo>
                    <a:pt x="3006" y="637"/>
                    <a:pt x="3006" y="866"/>
                    <a:pt x="2968" y="1085"/>
                  </a:cubicBezTo>
                  <a:close/>
                  <a:moveTo>
                    <a:pt x="1253" y="-154"/>
                  </a:move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96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86F18FC-788E-89B7-A571-662EE3BFD05F}"/>
                </a:ext>
              </a:extLst>
            </p:cNvPr>
            <p:cNvSpPr/>
            <p:nvPr/>
          </p:nvSpPr>
          <p:spPr>
            <a:xfrm>
              <a:off x="6077376" y="2429199"/>
              <a:ext cx="74228" cy="102306"/>
            </a:xfrm>
            <a:custGeom>
              <a:avLst/>
              <a:gdLst>
                <a:gd name="connsiteX0" fmla="*/ 2844 w 3524"/>
                <a:gd name="connsiteY0" fmla="*/ 3371 h 4857"/>
                <a:gd name="connsiteX1" fmla="*/ 2844 w 3524"/>
                <a:gd name="connsiteY1" fmla="*/ 4704 h 4857"/>
                <a:gd name="connsiteX2" fmla="*/ 2844 w 3524"/>
                <a:gd name="connsiteY2" fmla="*/ 4704 h 4857"/>
                <a:gd name="connsiteX3" fmla="*/ 1796 w 3524"/>
                <a:gd name="connsiteY3" fmla="*/ 4704 h 4857"/>
                <a:gd name="connsiteX4" fmla="*/ 1796 w 3524"/>
                <a:gd name="connsiteY4" fmla="*/ 3371 h 4857"/>
                <a:gd name="connsiteX5" fmla="*/ 1796 w 3524"/>
                <a:gd name="connsiteY5" fmla="*/ 3371 h 4857"/>
                <a:gd name="connsiteX6" fmla="*/ -109 w 3524"/>
                <a:gd name="connsiteY6" fmla="*/ -154 h 4857"/>
                <a:gd name="connsiteX7" fmla="*/ -109 w 3524"/>
                <a:gd name="connsiteY7" fmla="*/ -154 h 4857"/>
                <a:gd name="connsiteX8" fmla="*/ 939 w 3524"/>
                <a:gd name="connsiteY8" fmla="*/ -154 h 4857"/>
                <a:gd name="connsiteX9" fmla="*/ 939 w 3524"/>
                <a:gd name="connsiteY9" fmla="*/ -154 h 4857"/>
                <a:gd name="connsiteX10" fmla="*/ 2368 w 3524"/>
                <a:gd name="connsiteY10" fmla="*/ 2418 h 4857"/>
                <a:gd name="connsiteX11" fmla="*/ 2368 w 3524"/>
                <a:gd name="connsiteY11" fmla="*/ 2418 h 4857"/>
                <a:gd name="connsiteX12" fmla="*/ 2368 w 3524"/>
                <a:gd name="connsiteY12" fmla="*/ -154 h 4857"/>
                <a:gd name="connsiteX13" fmla="*/ 2368 w 3524"/>
                <a:gd name="connsiteY13" fmla="*/ -154 h 4857"/>
                <a:gd name="connsiteX14" fmla="*/ 3416 w 3524"/>
                <a:gd name="connsiteY14" fmla="*/ -154 h 4857"/>
                <a:gd name="connsiteX15" fmla="*/ 3416 w 3524"/>
                <a:gd name="connsiteY15" fmla="*/ -154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24" h="4857">
                  <a:moveTo>
                    <a:pt x="2844" y="3371"/>
                  </a:moveTo>
                  <a:lnTo>
                    <a:pt x="2844" y="4704"/>
                  </a:lnTo>
                  <a:lnTo>
                    <a:pt x="2844" y="4704"/>
                  </a:lnTo>
                  <a:lnTo>
                    <a:pt x="1796" y="4704"/>
                  </a:lnTo>
                  <a:lnTo>
                    <a:pt x="1796" y="3371"/>
                  </a:lnTo>
                  <a:lnTo>
                    <a:pt x="1796" y="3371"/>
                  </a:lnTo>
                  <a:lnTo>
                    <a:pt x="-109" y="-154"/>
                  </a:lnTo>
                  <a:lnTo>
                    <a:pt x="-109" y="-154"/>
                  </a:lnTo>
                  <a:lnTo>
                    <a:pt x="939" y="-154"/>
                  </a:lnTo>
                  <a:lnTo>
                    <a:pt x="939" y="-154"/>
                  </a:lnTo>
                  <a:lnTo>
                    <a:pt x="2368" y="2418"/>
                  </a:lnTo>
                  <a:lnTo>
                    <a:pt x="2368" y="2418"/>
                  </a:lnTo>
                  <a:lnTo>
                    <a:pt x="2368" y="-154"/>
                  </a:lnTo>
                  <a:lnTo>
                    <a:pt x="2368" y="-154"/>
                  </a:lnTo>
                  <a:lnTo>
                    <a:pt x="3416" y="-154"/>
                  </a:lnTo>
                  <a:lnTo>
                    <a:pt x="3416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EF243FA-3F79-3D7A-85A6-16A9FC41122C}"/>
                </a:ext>
              </a:extLst>
            </p:cNvPr>
            <p:cNvSpPr/>
            <p:nvPr/>
          </p:nvSpPr>
          <p:spPr>
            <a:xfrm>
              <a:off x="6167655" y="2371021"/>
              <a:ext cx="26077" cy="26077"/>
            </a:xfrm>
            <a:custGeom>
              <a:avLst/>
              <a:gdLst>
                <a:gd name="connsiteX0" fmla="*/ 1130 w 1238"/>
                <a:gd name="connsiteY0" fmla="*/ 227 h 1238"/>
                <a:gd name="connsiteX1" fmla="*/ 1130 w 1238"/>
                <a:gd name="connsiteY1" fmla="*/ 227 h 1238"/>
                <a:gd name="connsiteX2" fmla="*/ 1130 w 1238"/>
                <a:gd name="connsiteY2" fmla="*/ 227 h 1238"/>
                <a:gd name="connsiteX3" fmla="*/ 1130 w 1238"/>
                <a:gd name="connsiteY3" fmla="*/ 227 h 1238"/>
                <a:gd name="connsiteX4" fmla="*/ 653 w 1238"/>
                <a:gd name="connsiteY4" fmla="*/ 1085 h 1238"/>
                <a:gd name="connsiteX5" fmla="*/ -109 w 1238"/>
                <a:gd name="connsiteY5" fmla="*/ 1085 h 1238"/>
                <a:gd name="connsiteX6" fmla="*/ -109 w 1238"/>
                <a:gd name="connsiteY6" fmla="*/ -154 h 1238"/>
                <a:gd name="connsiteX7" fmla="*/ -109 w 1238"/>
                <a:gd name="connsiteY7" fmla="*/ 227 h 1238"/>
                <a:gd name="connsiteX8" fmla="*/ -109 w 1238"/>
                <a:gd name="connsiteY8" fmla="*/ 227 h 1238"/>
                <a:gd name="connsiteX9" fmla="*/ -109 w 1238"/>
                <a:gd name="connsiteY9" fmla="*/ 227 h 1238"/>
                <a:gd name="connsiteX10" fmla="*/ 844 w 1238"/>
                <a:gd name="connsiteY10" fmla="*/ 227 h 1238"/>
                <a:gd name="connsiteX11" fmla="*/ 844 w 1238"/>
                <a:gd name="connsiteY11" fmla="*/ 227 h 1238"/>
                <a:gd name="connsiteX12" fmla="*/ 1130 w 1238"/>
                <a:gd name="connsiteY12" fmla="*/ 22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" h="1238">
                  <a:moveTo>
                    <a:pt x="1130" y="227"/>
                  </a:moveTo>
                  <a:lnTo>
                    <a:pt x="1130" y="227"/>
                  </a:lnTo>
                  <a:cubicBezTo>
                    <a:pt x="1130" y="227"/>
                    <a:pt x="1130" y="227"/>
                    <a:pt x="1130" y="227"/>
                  </a:cubicBezTo>
                  <a:lnTo>
                    <a:pt x="1130" y="227"/>
                  </a:lnTo>
                  <a:lnTo>
                    <a:pt x="653" y="1085"/>
                  </a:lnTo>
                  <a:lnTo>
                    <a:pt x="-109" y="1085"/>
                  </a:lnTo>
                  <a:lnTo>
                    <a:pt x="-109" y="-154"/>
                  </a:lnTo>
                  <a:lnTo>
                    <a:pt x="-109" y="227"/>
                  </a:lnTo>
                  <a:cubicBezTo>
                    <a:pt x="-109" y="227"/>
                    <a:pt x="-109" y="227"/>
                    <a:pt x="-109" y="227"/>
                  </a:cubicBezTo>
                  <a:lnTo>
                    <a:pt x="-109" y="227"/>
                  </a:lnTo>
                  <a:lnTo>
                    <a:pt x="844" y="227"/>
                  </a:lnTo>
                  <a:lnTo>
                    <a:pt x="844" y="227"/>
                  </a:lnTo>
                  <a:cubicBezTo>
                    <a:pt x="844" y="227"/>
                    <a:pt x="1130" y="227"/>
                    <a:pt x="1130" y="227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D14905E-BF80-0DE0-B1A7-280F8AA5AC50}"/>
                </a:ext>
              </a:extLst>
            </p:cNvPr>
            <p:cNvSpPr/>
            <p:nvPr/>
          </p:nvSpPr>
          <p:spPr>
            <a:xfrm>
              <a:off x="6237881" y="2465302"/>
              <a:ext cx="76229" cy="24076"/>
            </a:xfrm>
            <a:custGeom>
              <a:avLst/>
              <a:gdLst>
                <a:gd name="connsiteX0" fmla="*/ 1796 w 3619"/>
                <a:gd name="connsiteY0" fmla="*/ 418 h 1143"/>
                <a:gd name="connsiteX1" fmla="*/ 1796 w 3619"/>
                <a:gd name="connsiteY1" fmla="*/ 989 h 1143"/>
                <a:gd name="connsiteX2" fmla="*/ 1796 w 3619"/>
                <a:gd name="connsiteY2" fmla="*/ 989 h 1143"/>
                <a:gd name="connsiteX3" fmla="*/ 1796 w 3619"/>
                <a:gd name="connsiteY3" fmla="*/ 989 h 1143"/>
                <a:gd name="connsiteX4" fmla="*/ -109 w 3619"/>
                <a:gd name="connsiteY4" fmla="*/ 989 h 1143"/>
                <a:gd name="connsiteX5" fmla="*/ -109 w 3619"/>
                <a:gd name="connsiteY5" fmla="*/ 989 h 1143"/>
                <a:gd name="connsiteX6" fmla="*/ -109 w 3619"/>
                <a:gd name="connsiteY6" fmla="*/ 989 h 1143"/>
                <a:gd name="connsiteX7" fmla="*/ -109 w 3619"/>
                <a:gd name="connsiteY7" fmla="*/ 989 h 1143"/>
                <a:gd name="connsiteX8" fmla="*/ 1606 w 3619"/>
                <a:gd name="connsiteY8" fmla="*/ 989 h 1143"/>
                <a:gd name="connsiteX9" fmla="*/ 1606 w 3619"/>
                <a:gd name="connsiteY9" fmla="*/ 418 h 1143"/>
                <a:gd name="connsiteX10" fmla="*/ 1606 w 3619"/>
                <a:gd name="connsiteY10" fmla="*/ 418 h 1143"/>
                <a:gd name="connsiteX11" fmla="*/ 1606 w 3619"/>
                <a:gd name="connsiteY11" fmla="*/ 418 h 1143"/>
                <a:gd name="connsiteX12" fmla="*/ 1606 w 3619"/>
                <a:gd name="connsiteY12" fmla="*/ 418 h 1143"/>
                <a:gd name="connsiteX13" fmla="*/ 1606 w 3619"/>
                <a:gd name="connsiteY13" fmla="*/ 418 h 1143"/>
                <a:gd name="connsiteX14" fmla="*/ 1606 w 3619"/>
                <a:gd name="connsiteY14" fmla="*/ 418 h 1143"/>
                <a:gd name="connsiteX15" fmla="*/ 1606 w 3619"/>
                <a:gd name="connsiteY15" fmla="*/ 418 h 1143"/>
                <a:gd name="connsiteX16" fmla="*/ 1606 w 3619"/>
                <a:gd name="connsiteY16" fmla="*/ -154 h 1143"/>
                <a:gd name="connsiteX17" fmla="*/ 1606 w 3619"/>
                <a:gd name="connsiteY17" fmla="*/ -154 h 1143"/>
                <a:gd name="connsiteX18" fmla="*/ 1606 w 3619"/>
                <a:gd name="connsiteY18" fmla="*/ -154 h 1143"/>
                <a:gd name="connsiteX19" fmla="*/ 3511 w 3619"/>
                <a:gd name="connsiteY19" fmla="*/ -154 h 1143"/>
                <a:gd name="connsiteX20" fmla="*/ 3511 w 3619"/>
                <a:gd name="connsiteY20" fmla="*/ -154 h 1143"/>
                <a:gd name="connsiteX21" fmla="*/ 2082 w 3619"/>
                <a:gd name="connsiteY21" fmla="*/ -154 h 1143"/>
                <a:gd name="connsiteX22" fmla="*/ 2082 w 3619"/>
                <a:gd name="connsiteY22" fmla="*/ -154 h 1143"/>
                <a:gd name="connsiteX23" fmla="*/ 2082 w 3619"/>
                <a:gd name="connsiteY23" fmla="*/ -154 h 1143"/>
                <a:gd name="connsiteX24" fmla="*/ 2082 w 3619"/>
                <a:gd name="connsiteY24" fmla="*/ -154 h 1143"/>
                <a:gd name="connsiteX25" fmla="*/ 2082 w 3619"/>
                <a:gd name="connsiteY25" fmla="*/ -154 h 1143"/>
                <a:gd name="connsiteX26" fmla="*/ 2082 w 3619"/>
                <a:gd name="connsiteY26" fmla="*/ -154 h 1143"/>
                <a:gd name="connsiteX27" fmla="*/ 2082 w 3619"/>
                <a:gd name="connsiteY27" fmla="*/ -154 h 1143"/>
                <a:gd name="connsiteX28" fmla="*/ 2082 w 3619"/>
                <a:gd name="connsiteY28" fmla="*/ -154 h 1143"/>
                <a:gd name="connsiteX29" fmla="*/ 2082 w 3619"/>
                <a:gd name="connsiteY29" fmla="*/ -154 h 1143"/>
                <a:gd name="connsiteX30" fmla="*/ 2082 w 3619"/>
                <a:gd name="connsiteY30" fmla="*/ -154 h 1143"/>
                <a:gd name="connsiteX31" fmla="*/ 2082 w 3619"/>
                <a:gd name="connsiteY31" fmla="*/ -154 h 1143"/>
                <a:gd name="connsiteX32" fmla="*/ 1796 w 3619"/>
                <a:gd name="connsiteY32" fmla="*/ 418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19" h="1143">
                  <a:moveTo>
                    <a:pt x="1796" y="418"/>
                  </a:moveTo>
                  <a:lnTo>
                    <a:pt x="1796" y="989"/>
                  </a:lnTo>
                  <a:lnTo>
                    <a:pt x="1796" y="989"/>
                  </a:lnTo>
                  <a:lnTo>
                    <a:pt x="1796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1606" y="989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cubicBezTo>
                    <a:pt x="1606" y="418"/>
                    <a:pt x="1606" y="418"/>
                    <a:pt x="1606" y="418"/>
                  </a:cubicBezTo>
                  <a:lnTo>
                    <a:pt x="1606" y="-154"/>
                  </a:lnTo>
                  <a:lnTo>
                    <a:pt x="1606" y="-154"/>
                  </a:lnTo>
                  <a:lnTo>
                    <a:pt x="1606" y="-154"/>
                  </a:lnTo>
                  <a:lnTo>
                    <a:pt x="3511" y="-154"/>
                  </a:lnTo>
                  <a:lnTo>
                    <a:pt x="3511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cubicBezTo>
                    <a:pt x="2082" y="-154"/>
                    <a:pt x="1796" y="227"/>
                    <a:pt x="1796" y="418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861B8EA-638A-3E3D-C946-C089F473C242}"/>
                </a:ext>
              </a:extLst>
            </p:cNvPr>
            <p:cNvSpPr/>
            <p:nvPr/>
          </p:nvSpPr>
          <p:spPr>
            <a:xfrm>
              <a:off x="5866719" y="2639856"/>
              <a:ext cx="77577" cy="76229"/>
            </a:xfrm>
            <a:custGeom>
              <a:avLst/>
              <a:gdLst>
                <a:gd name="connsiteX0" fmla="*/ 3511 w 3683"/>
                <a:gd name="connsiteY0" fmla="*/ 1942 h 3619"/>
                <a:gd name="connsiteX1" fmla="*/ 3511 w 3683"/>
                <a:gd name="connsiteY1" fmla="*/ 2799 h 3619"/>
                <a:gd name="connsiteX2" fmla="*/ 3511 w 3683"/>
                <a:gd name="connsiteY2" fmla="*/ 3466 h 3619"/>
                <a:gd name="connsiteX3" fmla="*/ 2939 w 3683"/>
                <a:gd name="connsiteY3" fmla="*/ 3466 h 3619"/>
                <a:gd name="connsiteX4" fmla="*/ 2082 w 3683"/>
                <a:gd name="connsiteY4" fmla="*/ 3466 h 3619"/>
                <a:gd name="connsiteX5" fmla="*/ 1130 w 3683"/>
                <a:gd name="connsiteY5" fmla="*/ 3466 h 3619"/>
                <a:gd name="connsiteX6" fmla="*/ 463 w 3683"/>
                <a:gd name="connsiteY6" fmla="*/ 3466 h 3619"/>
                <a:gd name="connsiteX7" fmla="*/ -109 w 3683"/>
                <a:gd name="connsiteY7" fmla="*/ 2799 h 3619"/>
                <a:gd name="connsiteX8" fmla="*/ -109 w 3683"/>
                <a:gd name="connsiteY8" fmla="*/ 1847 h 3619"/>
                <a:gd name="connsiteX9" fmla="*/ -109 w 3683"/>
                <a:gd name="connsiteY9" fmla="*/ 989 h 3619"/>
                <a:gd name="connsiteX10" fmla="*/ -109 w 3683"/>
                <a:gd name="connsiteY10" fmla="*/ 323 h 3619"/>
                <a:gd name="connsiteX11" fmla="*/ 463 w 3683"/>
                <a:gd name="connsiteY11" fmla="*/ -154 h 3619"/>
                <a:gd name="connsiteX12" fmla="*/ 1415 w 3683"/>
                <a:gd name="connsiteY12" fmla="*/ -154 h 3619"/>
                <a:gd name="connsiteX13" fmla="*/ 2273 w 3683"/>
                <a:gd name="connsiteY13" fmla="*/ -154 h 3619"/>
                <a:gd name="connsiteX14" fmla="*/ 3035 w 3683"/>
                <a:gd name="connsiteY14" fmla="*/ -154 h 3619"/>
                <a:gd name="connsiteX15" fmla="*/ 3035 w 3683"/>
                <a:gd name="connsiteY15" fmla="*/ 513 h 3619"/>
                <a:gd name="connsiteX16" fmla="*/ 2368 w 3683"/>
                <a:gd name="connsiteY16" fmla="*/ 1942 h 3619"/>
                <a:gd name="connsiteX17" fmla="*/ 2368 w 3683"/>
                <a:gd name="connsiteY17" fmla="*/ 1466 h 3619"/>
                <a:gd name="connsiteX18" fmla="*/ 2368 w 3683"/>
                <a:gd name="connsiteY18" fmla="*/ 989 h 3619"/>
                <a:gd name="connsiteX19" fmla="*/ 2368 w 3683"/>
                <a:gd name="connsiteY19" fmla="*/ 989 h 3619"/>
                <a:gd name="connsiteX20" fmla="*/ 1511 w 3683"/>
                <a:gd name="connsiteY20" fmla="*/ 989 h 3619"/>
                <a:gd name="connsiteX21" fmla="*/ 1511 w 3683"/>
                <a:gd name="connsiteY21" fmla="*/ 989 h 3619"/>
                <a:gd name="connsiteX22" fmla="*/ 1511 w 3683"/>
                <a:gd name="connsiteY22" fmla="*/ 1561 h 3619"/>
                <a:gd name="connsiteX23" fmla="*/ 1511 w 3683"/>
                <a:gd name="connsiteY23" fmla="*/ 2132 h 3619"/>
                <a:gd name="connsiteX24" fmla="*/ 1511 w 3683"/>
                <a:gd name="connsiteY24" fmla="*/ 2132 h 3619"/>
                <a:gd name="connsiteX25" fmla="*/ 1511 w 3683"/>
                <a:gd name="connsiteY25" fmla="*/ 2132 h 3619"/>
                <a:gd name="connsiteX26" fmla="*/ 2368 w 3683"/>
                <a:gd name="connsiteY26" fmla="*/ 2132 h 3619"/>
                <a:gd name="connsiteX27" fmla="*/ 2368 w 3683"/>
                <a:gd name="connsiteY27" fmla="*/ 2132 h 3619"/>
                <a:gd name="connsiteX28" fmla="*/ 2368 w 3683"/>
                <a:gd name="connsiteY28" fmla="*/ 2132 h 3619"/>
                <a:gd name="connsiteX29" fmla="*/ 2368 w 3683"/>
                <a:gd name="connsiteY29" fmla="*/ 1942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" h="3619">
                  <a:moveTo>
                    <a:pt x="3511" y="1942"/>
                  </a:moveTo>
                  <a:cubicBezTo>
                    <a:pt x="3558" y="2228"/>
                    <a:pt x="3558" y="2513"/>
                    <a:pt x="3511" y="2799"/>
                  </a:cubicBezTo>
                  <a:cubicBezTo>
                    <a:pt x="3597" y="3009"/>
                    <a:pt x="3597" y="3256"/>
                    <a:pt x="3511" y="3466"/>
                  </a:cubicBezTo>
                  <a:cubicBezTo>
                    <a:pt x="3511" y="3466"/>
                    <a:pt x="3511" y="3466"/>
                    <a:pt x="2939" y="3466"/>
                  </a:cubicBezTo>
                  <a:lnTo>
                    <a:pt x="2082" y="3466"/>
                  </a:lnTo>
                  <a:lnTo>
                    <a:pt x="1130" y="3466"/>
                  </a:lnTo>
                  <a:lnTo>
                    <a:pt x="463" y="3466"/>
                  </a:lnTo>
                  <a:cubicBezTo>
                    <a:pt x="225" y="3294"/>
                    <a:pt x="25" y="3066"/>
                    <a:pt x="-109" y="2799"/>
                  </a:cubicBezTo>
                  <a:lnTo>
                    <a:pt x="-109" y="1847"/>
                  </a:lnTo>
                  <a:lnTo>
                    <a:pt x="-109" y="989"/>
                  </a:lnTo>
                  <a:lnTo>
                    <a:pt x="-109" y="323"/>
                  </a:lnTo>
                  <a:lnTo>
                    <a:pt x="463" y="-154"/>
                  </a:lnTo>
                  <a:lnTo>
                    <a:pt x="1415" y="-154"/>
                  </a:lnTo>
                  <a:lnTo>
                    <a:pt x="2273" y="-154"/>
                  </a:lnTo>
                  <a:lnTo>
                    <a:pt x="3035" y="-154"/>
                  </a:lnTo>
                  <a:cubicBezTo>
                    <a:pt x="3082" y="65"/>
                    <a:pt x="3082" y="294"/>
                    <a:pt x="3035" y="513"/>
                  </a:cubicBezTo>
                  <a:close/>
                  <a:moveTo>
                    <a:pt x="2368" y="1942"/>
                  </a:moveTo>
                  <a:cubicBezTo>
                    <a:pt x="2377" y="1780"/>
                    <a:pt x="2377" y="1628"/>
                    <a:pt x="2368" y="1466"/>
                  </a:cubicBezTo>
                  <a:lnTo>
                    <a:pt x="2368" y="989"/>
                  </a:lnTo>
                  <a:lnTo>
                    <a:pt x="2368" y="989"/>
                  </a:lnTo>
                  <a:lnTo>
                    <a:pt x="1511" y="989"/>
                  </a:lnTo>
                  <a:lnTo>
                    <a:pt x="1511" y="989"/>
                  </a:lnTo>
                  <a:lnTo>
                    <a:pt x="1511" y="1561"/>
                  </a:lnTo>
                  <a:cubicBezTo>
                    <a:pt x="1511" y="1561"/>
                    <a:pt x="1511" y="1561"/>
                    <a:pt x="1511" y="2132"/>
                  </a:cubicBezTo>
                  <a:lnTo>
                    <a:pt x="1511" y="2132"/>
                  </a:lnTo>
                  <a:lnTo>
                    <a:pt x="1511" y="2132"/>
                  </a:lnTo>
                  <a:lnTo>
                    <a:pt x="2368" y="2132"/>
                  </a:lnTo>
                  <a:lnTo>
                    <a:pt x="2368" y="2132"/>
                  </a:lnTo>
                  <a:cubicBezTo>
                    <a:pt x="2368" y="2132"/>
                    <a:pt x="2368" y="2132"/>
                    <a:pt x="2368" y="2132"/>
                  </a:cubicBezTo>
                  <a:cubicBezTo>
                    <a:pt x="2368" y="2132"/>
                    <a:pt x="2368" y="2132"/>
                    <a:pt x="2368" y="1942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3187DEE-CD30-529F-CA9F-3E43259A41A7}"/>
                </a:ext>
              </a:extLst>
            </p:cNvPr>
            <p:cNvSpPr/>
            <p:nvPr/>
          </p:nvSpPr>
          <p:spPr>
            <a:xfrm>
              <a:off x="5954997" y="2567629"/>
              <a:ext cx="102306" cy="108330"/>
            </a:xfrm>
            <a:custGeom>
              <a:avLst/>
              <a:gdLst>
                <a:gd name="connsiteX0" fmla="*/ 4463 w 4857"/>
                <a:gd name="connsiteY0" fmla="*/ 1942 h 5143"/>
                <a:gd name="connsiteX1" fmla="*/ 4463 w 4857"/>
                <a:gd name="connsiteY1" fmla="*/ 1942 h 5143"/>
                <a:gd name="connsiteX2" fmla="*/ 3892 w 4857"/>
                <a:gd name="connsiteY2" fmla="*/ 1942 h 5143"/>
                <a:gd name="connsiteX3" fmla="*/ 3892 w 4857"/>
                <a:gd name="connsiteY3" fmla="*/ 1942 h 5143"/>
                <a:gd name="connsiteX4" fmla="*/ 3892 w 4857"/>
                <a:gd name="connsiteY4" fmla="*/ 1942 h 5143"/>
                <a:gd name="connsiteX5" fmla="*/ 3892 w 4857"/>
                <a:gd name="connsiteY5" fmla="*/ 1942 h 5143"/>
                <a:gd name="connsiteX6" fmla="*/ 4749 w 4857"/>
                <a:gd name="connsiteY6" fmla="*/ 1942 h 5143"/>
                <a:gd name="connsiteX7" fmla="*/ 4749 w 4857"/>
                <a:gd name="connsiteY7" fmla="*/ 1942 h 5143"/>
                <a:gd name="connsiteX8" fmla="*/ 4749 w 4857"/>
                <a:gd name="connsiteY8" fmla="*/ 1942 h 5143"/>
                <a:gd name="connsiteX9" fmla="*/ 4749 w 4857"/>
                <a:gd name="connsiteY9" fmla="*/ 1942 h 5143"/>
                <a:gd name="connsiteX10" fmla="*/ 4082 w 4857"/>
                <a:gd name="connsiteY10" fmla="*/ 1942 h 5143"/>
                <a:gd name="connsiteX11" fmla="*/ 4654 w 4857"/>
                <a:gd name="connsiteY11" fmla="*/ 4990 h 5143"/>
                <a:gd name="connsiteX12" fmla="*/ 3511 w 4857"/>
                <a:gd name="connsiteY12" fmla="*/ 4990 h 5143"/>
                <a:gd name="connsiteX13" fmla="*/ 2939 w 4857"/>
                <a:gd name="connsiteY13" fmla="*/ 1942 h 5143"/>
                <a:gd name="connsiteX14" fmla="*/ 1511 w 4857"/>
                <a:gd name="connsiteY14" fmla="*/ 1942 h 5143"/>
                <a:gd name="connsiteX15" fmla="*/ 2082 w 4857"/>
                <a:gd name="connsiteY15" fmla="*/ 4990 h 5143"/>
                <a:gd name="connsiteX16" fmla="*/ 463 w 4857"/>
                <a:gd name="connsiteY16" fmla="*/ 4990 h 5143"/>
                <a:gd name="connsiteX17" fmla="*/ -109 w 4857"/>
                <a:gd name="connsiteY17" fmla="*/ 1942 h 5143"/>
                <a:gd name="connsiteX18" fmla="*/ -109 w 4857"/>
                <a:gd name="connsiteY18" fmla="*/ 1942 h 5143"/>
                <a:gd name="connsiteX19" fmla="*/ -109 w 4857"/>
                <a:gd name="connsiteY19" fmla="*/ 1942 h 5143"/>
                <a:gd name="connsiteX20" fmla="*/ -109 w 4857"/>
                <a:gd name="connsiteY20" fmla="*/ 1275 h 5143"/>
                <a:gd name="connsiteX21" fmla="*/ 463 w 4857"/>
                <a:gd name="connsiteY21" fmla="*/ 1275 h 5143"/>
                <a:gd name="connsiteX22" fmla="*/ 463 w 4857"/>
                <a:gd name="connsiteY22" fmla="*/ 1275 h 5143"/>
                <a:gd name="connsiteX23" fmla="*/ 463 w 4857"/>
                <a:gd name="connsiteY23" fmla="*/ 608 h 5143"/>
                <a:gd name="connsiteX24" fmla="*/ 463 w 4857"/>
                <a:gd name="connsiteY24" fmla="*/ 608 h 5143"/>
                <a:gd name="connsiteX25" fmla="*/ 463 w 4857"/>
                <a:gd name="connsiteY25" fmla="*/ 608 h 5143"/>
                <a:gd name="connsiteX26" fmla="*/ 1796 w 4857"/>
                <a:gd name="connsiteY26" fmla="*/ 608 h 5143"/>
                <a:gd name="connsiteX27" fmla="*/ 1796 w 4857"/>
                <a:gd name="connsiteY27" fmla="*/ 608 h 5143"/>
                <a:gd name="connsiteX28" fmla="*/ 1796 w 4857"/>
                <a:gd name="connsiteY28" fmla="*/ 608 h 5143"/>
                <a:gd name="connsiteX29" fmla="*/ 1320 w 4857"/>
                <a:gd name="connsiteY29" fmla="*/ 608 h 5143"/>
                <a:gd name="connsiteX30" fmla="*/ 1320 w 4857"/>
                <a:gd name="connsiteY30" fmla="*/ 608 h 5143"/>
                <a:gd name="connsiteX31" fmla="*/ 1320 w 4857"/>
                <a:gd name="connsiteY31" fmla="*/ 1370 h 5143"/>
                <a:gd name="connsiteX32" fmla="*/ 2749 w 4857"/>
                <a:gd name="connsiteY32" fmla="*/ 1370 h 5143"/>
                <a:gd name="connsiteX33" fmla="*/ 2749 w 4857"/>
                <a:gd name="connsiteY33" fmla="*/ 323 h 5143"/>
                <a:gd name="connsiteX34" fmla="*/ 2749 w 4857"/>
                <a:gd name="connsiteY34" fmla="*/ -154 h 5143"/>
                <a:gd name="connsiteX35" fmla="*/ 2749 w 4857"/>
                <a:gd name="connsiteY35" fmla="*/ -154 h 5143"/>
                <a:gd name="connsiteX36" fmla="*/ 4178 w 4857"/>
                <a:gd name="connsiteY36" fmla="*/ -154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57" h="5143">
                  <a:moveTo>
                    <a:pt x="4463" y="1942"/>
                  </a:moveTo>
                  <a:lnTo>
                    <a:pt x="4463" y="1942"/>
                  </a:lnTo>
                  <a:lnTo>
                    <a:pt x="3892" y="1942"/>
                  </a:lnTo>
                  <a:cubicBezTo>
                    <a:pt x="3892" y="1942"/>
                    <a:pt x="3892" y="1942"/>
                    <a:pt x="3892" y="1942"/>
                  </a:cubicBezTo>
                  <a:lnTo>
                    <a:pt x="3892" y="1942"/>
                  </a:lnTo>
                  <a:lnTo>
                    <a:pt x="3892" y="1942"/>
                  </a:lnTo>
                  <a:lnTo>
                    <a:pt x="4749" y="1942"/>
                  </a:lnTo>
                  <a:lnTo>
                    <a:pt x="4749" y="1942"/>
                  </a:lnTo>
                  <a:cubicBezTo>
                    <a:pt x="4749" y="1942"/>
                    <a:pt x="4749" y="1942"/>
                    <a:pt x="4749" y="1942"/>
                  </a:cubicBezTo>
                  <a:cubicBezTo>
                    <a:pt x="4749" y="1942"/>
                    <a:pt x="4749" y="1942"/>
                    <a:pt x="4749" y="1942"/>
                  </a:cubicBezTo>
                  <a:lnTo>
                    <a:pt x="4082" y="1942"/>
                  </a:lnTo>
                  <a:lnTo>
                    <a:pt x="4654" y="4990"/>
                  </a:lnTo>
                  <a:lnTo>
                    <a:pt x="3511" y="4990"/>
                  </a:lnTo>
                  <a:lnTo>
                    <a:pt x="2939" y="1942"/>
                  </a:lnTo>
                  <a:lnTo>
                    <a:pt x="1511" y="1942"/>
                  </a:lnTo>
                  <a:lnTo>
                    <a:pt x="2082" y="4990"/>
                  </a:lnTo>
                  <a:lnTo>
                    <a:pt x="463" y="4990"/>
                  </a:lnTo>
                  <a:lnTo>
                    <a:pt x="-109" y="1942"/>
                  </a:lnTo>
                  <a:lnTo>
                    <a:pt x="-109" y="1942"/>
                  </a:lnTo>
                  <a:cubicBezTo>
                    <a:pt x="-109" y="1942"/>
                    <a:pt x="-109" y="1942"/>
                    <a:pt x="-109" y="1942"/>
                  </a:cubicBezTo>
                  <a:lnTo>
                    <a:pt x="-109" y="1275"/>
                  </a:lnTo>
                  <a:lnTo>
                    <a:pt x="463" y="1275"/>
                  </a:lnTo>
                  <a:lnTo>
                    <a:pt x="463" y="1275"/>
                  </a:lnTo>
                  <a:cubicBezTo>
                    <a:pt x="415" y="1056"/>
                    <a:pt x="415" y="827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lnTo>
                    <a:pt x="1796" y="608"/>
                  </a:lnTo>
                  <a:lnTo>
                    <a:pt x="1796" y="608"/>
                  </a:lnTo>
                  <a:cubicBezTo>
                    <a:pt x="1796" y="608"/>
                    <a:pt x="1796" y="608"/>
                    <a:pt x="1796" y="608"/>
                  </a:cubicBezTo>
                  <a:lnTo>
                    <a:pt x="1320" y="608"/>
                  </a:lnTo>
                  <a:cubicBezTo>
                    <a:pt x="1320" y="608"/>
                    <a:pt x="1320" y="608"/>
                    <a:pt x="1320" y="608"/>
                  </a:cubicBezTo>
                  <a:lnTo>
                    <a:pt x="1320" y="1370"/>
                  </a:lnTo>
                  <a:lnTo>
                    <a:pt x="2749" y="1370"/>
                  </a:lnTo>
                  <a:lnTo>
                    <a:pt x="2749" y="323"/>
                  </a:lnTo>
                  <a:cubicBezTo>
                    <a:pt x="2749" y="323"/>
                    <a:pt x="2749" y="323"/>
                    <a:pt x="2749" y="-154"/>
                  </a:cubicBezTo>
                  <a:lnTo>
                    <a:pt x="2749" y="-154"/>
                  </a:lnTo>
                  <a:lnTo>
                    <a:pt x="417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62BCC46D-183B-DE21-8D1D-999C75E6D4ED}"/>
                </a:ext>
              </a:extLst>
            </p:cNvPr>
            <p:cNvSpPr/>
            <p:nvPr/>
          </p:nvSpPr>
          <p:spPr>
            <a:xfrm>
              <a:off x="6067835" y="2603732"/>
              <a:ext cx="77725" cy="78230"/>
            </a:xfrm>
            <a:custGeom>
              <a:avLst/>
              <a:gdLst>
                <a:gd name="connsiteX0" fmla="*/ 3582 w 3690"/>
                <a:gd name="connsiteY0" fmla="*/ 3561 h 3714"/>
                <a:gd name="connsiteX1" fmla="*/ 3582 w 3690"/>
                <a:gd name="connsiteY1" fmla="*/ 3561 h 3714"/>
                <a:gd name="connsiteX2" fmla="*/ 3582 w 3690"/>
                <a:gd name="connsiteY2" fmla="*/ 3561 h 3714"/>
                <a:gd name="connsiteX3" fmla="*/ 1201 w 3690"/>
                <a:gd name="connsiteY3" fmla="*/ 3561 h 3714"/>
                <a:gd name="connsiteX4" fmla="*/ 1201 w 3690"/>
                <a:gd name="connsiteY4" fmla="*/ 3561 h 3714"/>
                <a:gd name="connsiteX5" fmla="*/ 1201 w 3690"/>
                <a:gd name="connsiteY5" fmla="*/ 3561 h 3714"/>
                <a:gd name="connsiteX6" fmla="*/ 1201 w 3690"/>
                <a:gd name="connsiteY6" fmla="*/ 3561 h 3714"/>
                <a:gd name="connsiteX7" fmla="*/ 3106 w 3690"/>
                <a:gd name="connsiteY7" fmla="*/ 3561 h 3714"/>
                <a:gd name="connsiteX8" fmla="*/ 3106 w 3690"/>
                <a:gd name="connsiteY8" fmla="*/ 3561 h 3714"/>
                <a:gd name="connsiteX9" fmla="*/ 725 w 3690"/>
                <a:gd name="connsiteY9" fmla="*/ 3561 h 3714"/>
                <a:gd name="connsiteX10" fmla="*/ -37 w 3690"/>
                <a:gd name="connsiteY10" fmla="*/ 3085 h 3714"/>
                <a:gd name="connsiteX11" fmla="*/ -37 w 3690"/>
                <a:gd name="connsiteY11" fmla="*/ 2418 h 3714"/>
                <a:gd name="connsiteX12" fmla="*/ -37 w 3690"/>
                <a:gd name="connsiteY12" fmla="*/ 1561 h 3714"/>
                <a:gd name="connsiteX13" fmla="*/ -37 w 3690"/>
                <a:gd name="connsiteY13" fmla="*/ 608 h 3714"/>
                <a:gd name="connsiteX14" fmla="*/ -37 w 3690"/>
                <a:gd name="connsiteY14" fmla="*/ -154 h 3714"/>
                <a:gd name="connsiteX15" fmla="*/ 534 w 3690"/>
                <a:gd name="connsiteY15" fmla="*/ -154 h 3714"/>
                <a:gd name="connsiteX16" fmla="*/ 1392 w 3690"/>
                <a:gd name="connsiteY16" fmla="*/ -154 h 3714"/>
                <a:gd name="connsiteX17" fmla="*/ 2249 w 3690"/>
                <a:gd name="connsiteY17" fmla="*/ -154 h 3714"/>
                <a:gd name="connsiteX18" fmla="*/ 2820 w 3690"/>
                <a:gd name="connsiteY18" fmla="*/ -154 h 3714"/>
                <a:gd name="connsiteX19" fmla="*/ 2820 w 3690"/>
                <a:gd name="connsiteY19" fmla="*/ 418 h 3714"/>
                <a:gd name="connsiteX20" fmla="*/ 2820 w 3690"/>
                <a:gd name="connsiteY20" fmla="*/ 1180 h 3714"/>
                <a:gd name="connsiteX21" fmla="*/ 2439 w 3690"/>
                <a:gd name="connsiteY21" fmla="*/ 3561 h 3714"/>
                <a:gd name="connsiteX22" fmla="*/ 2439 w 3690"/>
                <a:gd name="connsiteY22" fmla="*/ 2799 h 3714"/>
                <a:gd name="connsiteX23" fmla="*/ 1772 w 3690"/>
                <a:gd name="connsiteY23" fmla="*/ 2799 h 3714"/>
                <a:gd name="connsiteX24" fmla="*/ 1772 w 3690"/>
                <a:gd name="connsiteY24" fmla="*/ 2799 h 3714"/>
                <a:gd name="connsiteX25" fmla="*/ 1772 w 3690"/>
                <a:gd name="connsiteY25" fmla="*/ 2799 h 3714"/>
                <a:gd name="connsiteX26" fmla="*/ 1772 w 3690"/>
                <a:gd name="connsiteY26" fmla="*/ 2799 h 3714"/>
                <a:gd name="connsiteX27" fmla="*/ 1772 w 3690"/>
                <a:gd name="connsiteY27" fmla="*/ 2799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90" h="3714">
                  <a:moveTo>
                    <a:pt x="3582" y="3561"/>
                  </a:moveTo>
                  <a:lnTo>
                    <a:pt x="3582" y="3561"/>
                  </a:lnTo>
                  <a:cubicBezTo>
                    <a:pt x="3582" y="3561"/>
                    <a:pt x="3582" y="3561"/>
                    <a:pt x="3582" y="3561"/>
                  </a:cubicBezTo>
                  <a:lnTo>
                    <a:pt x="1201" y="3561"/>
                  </a:lnTo>
                  <a:cubicBezTo>
                    <a:pt x="1201" y="3561"/>
                    <a:pt x="1201" y="3561"/>
                    <a:pt x="1201" y="3561"/>
                  </a:cubicBezTo>
                  <a:lnTo>
                    <a:pt x="1201" y="3561"/>
                  </a:lnTo>
                  <a:lnTo>
                    <a:pt x="1201" y="3561"/>
                  </a:lnTo>
                  <a:lnTo>
                    <a:pt x="3106" y="3561"/>
                  </a:lnTo>
                  <a:lnTo>
                    <a:pt x="3106" y="3561"/>
                  </a:lnTo>
                  <a:lnTo>
                    <a:pt x="725" y="3561"/>
                  </a:lnTo>
                  <a:lnTo>
                    <a:pt x="-37" y="3085"/>
                  </a:lnTo>
                  <a:cubicBezTo>
                    <a:pt x="-94" y="2866"/>
                    <a:pt x="-94" y="2637"/>
                    <a:pt x="-37" y="2418"/>
                  </a:cubicBezTo>
                  <a:lnTo>
                    <a:pt x="-37" y="1561"/>
                  </a:lnTo>
                  <a:cubicBezTo>
                    <a:pt x="-133" y="1247"/>
                    <a:pt x="-133" y="923"/>
                    <a:pt x="-37" y="608"/>
                  </a:cubicBezTo>
                  <a:cubicBezTo>
                    <a:pt x="-94" y="361"/>
                    <a:pt x="-94" y="94"/>
                    <a:pt x="-37" y="-154"/>
                  </a:cubicBezTo>
                  <a:lnTo>
                    <a:pt x="534" y="-154"/>
                  </a:lnTo>
                  <a:lnTo>
                    <a:pt x="1392" y="-154"/>
                  </a:lnTo>
                  <a:lnTo>
                    <a:pt x="2249" y="-154"/>
                  </a:lnTo>
                  <a:lnTo>
                    <a:pt x="2820" y="-154"/>
                  </a:lnTo>
                  <a:lnTo>
                    <a:pt x="2820" y="418"/>
                  </a:lnTo>
                  <a:cubicBezTo>
                    <a:pt x="2858" y="666"/>
                    <a:pt x="2858" y="932"/>
                    <a:pt x="2820" y="1180"/>
                  </a:cubicBezTo>
                  <a:close/>
                  <a:moveTo>
                    <a:pt x="2439" y="3561"/>
                  </a:moveTo>
                  <a:cubicBezTo>
                    <a:pt x="2468" y="3304"/>
                    <a:pt x="2468" y="3056"/>
                    <a:pt x="2439" y="2799"/>
                  </a:cubicBezTo>
                  <a:cubicBezTo>
                    <a:pt x="2230" y="2714"/>
                    <a:pt x="1982" y="2714"/>
                    <a:pt x="1772" y="2799"/>
                  </a:cubicBezTo>
                  <a:lnTo>
                    <a:pt x="1772" y="2799"/>
                  </a:lnTo>
                  <a:cubicBezTo>
                    <a:pt x="1772" y="2799"/>
                    <a:pt x="1772" y="2799"/>
                    <a:pt x="1772" y="2799"/>
                  </a:cubicBezTo>
                  <a:cubicBezTo>
                    <a:pt x="1772" y="2799"/>
                    <a:pt x="1772" y="2799"/>
                    <a:pt x="1772" y="2799"/>
                  </a:cubicBezTo>
                  <a:lnTo>
                    <a:pt x="1772" y="2799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287FF223-D0F5-93E6-159E-833610356BA7}"/>
                </a:ext>
              </a:extLst>
            </p:cNvPr>
            <p:cNvSpPr/>
            <p:nvPr/>
          </p:nvSpPr>
          <p:spPr>
            <a:xfrm>
              <a:off x="6153606" y="2621805"/>
              <a:ext cx="56156" cy="80231"/>
            </a:xfrm>
            <a:custGeom>
              <a:avLst/>
              <a:gdLst>
                <a:gd name="connsiteX0" fmla="*/ 2558 w 2666"/>
                <a:gd name="connsiteY0" fmla="*/ 1275 h 3809"/>
                <a:gd name="connsiteX1" fmla="*/ 2558 w 2666"/>
                <a:gd name="connsiteY1" fmla="*/ 1275 h 3809"/>
                <a:gd name="connsiteX2" fmla="*/ 1796 w 2666"/>
                <a:gd name="connsiteY2" fmla="*/ 1275 h 3809"/>
                <a:gd name="connsiteX3" fmla="*/ 1796 w 2666"/>
                <a:gd name="connsiteY3" fmla="*/ 1275 h 3809"/>
                <a:gd name="connsiteX4" fmla="*/ 1796 w 2666"/>
                <a:gd name="connsiteY4" fmla="*/ 1275 h 3809"/>
                <a:gd name="connsiteX5" fmla="*/ 1796 w 2666"/>
                <a:gd name="connsiteY5" fmla="*/ 1275 h 3809"/>
                <a:gd name="connsiteX6" fmla="*/ 1796 w 2666"/>
                <a:gd name="connsiteY6" fmla="*/ 3656 h 3809"/>
                <a:gd name="connsiteX7" fmla="*/ 558 w 2666"/>
                <a:gd name="connsiteY7" fmla="*/ 3656 h 3809"/>
                <a:gd name="connsiteX8" fmla="*/ -109 w 2666"/>
                <a:gd name="connsiteY8" fmla="*/ -154 h 3809"/>
                <a:gd name="connsiteX9" fmla="*/ 558 w 2666"/>
                <a:gd name="connsiteY9" fmla="*/ -154 h 3809"/>
                <a:gd name="connsiteX10" fmla="*/ 558 w 2666"/>
                <a:gd name="connsiteY10" fmla="*/ 323 h 3809"/>
                <a:gd name="connsiteX11" fmla="*/ 558 w 2666"/>
                <a:gd name="connsiteY11" fmla="*/ 323 h 3809"/>
                <a:gd name="connsiteX12" fmla="*/ 558 w 2666"/>
                <a:gd name="connsiteY12" fmla="*/ 323 h 3809"/>
                <a:gd name="connsiteX13" fmla="*/ 1606 w 2666"/>
                <a:gd name="connsiteY13" fmla="*/ 323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" h="3809">
                  <a:moveTo>
                    <a:pt x="2558" y="1275"/>
                  </a:moveTo>
                  <a:lnTo>
                    <a:pt x="2558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3656"/>
                  </a:lnTo>
                  <a:lnTo>
                    <a:pt x="558" y="3656"/>
                  </a:lnTo>
                  <a:lnTo>
                    <a:pt x="-109" y="-154"/>
                  </a:lnTo>
                  <a:lnTo>
                    <a:pt x="558" y="-154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1606" y="323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2C75E32-287E-4B7C-E457-7160CC639357}"/>
              </a:ext>
            </a:extLst>
          </p:cNvPr>
          <p:cNvSpPr txBox="1"/>
          <p:nvPr/>
        </p:nvSpPr>
        <p:spPr>
          <a:xfrm>
            <a:off x="266331" y="954988"/>
            <a:ext cx="107874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LEIA use 1 CMOS (CMOS15) to monitor LMC with a cadence of 1-2 times per day.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1EF0C63-5A70-5E7C-08D8-58E963666310}"/>
              </a:ext>
            </a:extLst>
          </p:cNvPr>
          <p:cNvSpPr txBox="1"/>
          <p:nvPr/>
        </p:nvSpPr>
        <p:spPr>
          <a:xfrm>
            <a:off x="591635" y="1490381"/>
            <a:ext cx="5370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Single observation of LMC by LEIA could looks like: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683DD99-E14E-D596-4F4F-759201319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16771" r="17015" b="16797"/>
          <a:stretch/>
        </p:blipFill>
        <p:spPr>
          <a:xfrm>
            <a:off x="6538215" y="2033241"/>
            <a:ext cx="4790095" cy="46742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DC3B7B-AFFF-E16F-121A-B078428061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15125" r="17201" b="17419"/>
          <a:stretch/>
        </p:blipFill>
        <p:spPr>
          <a:xfrm>
            <a:off x="863690" y="2034062"/>
            <a:ext cx="4702405" cy="467425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56FFEF8-0186-3E11-D44E-A18EFB1E8A27}"/>
              </a:ext>
            </a:extLst>
          </p:cNvPr>
          <p:cNvSpPr txBox="1"/>
          <p:nvPr/>
        </p:nvSpPr>
        <p:spPr>
          <a:xfrm>
            <a:off x="7489835" y="1490381"/>
            <a:ext cx="3922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After smoothing the image: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75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>
            <a:extLst>
              <a:ext uri="{FF2B5EF4-FFF2-40B4-BE49-F238E27FC236}">
                <a16:creationId xmlns:a16="http://schemas.microsoft.com/office/drawing/2014/main" id="{C7CC4EA1-D3E0-761E-C644-4878E331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90" y="93216"/>
            <a:ext cx="10122919" cy="652509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</a:rPr>
              <a:t>LMC monitor</a:t>
            </a:r>
            <a:endParaRPr lang="zh-CN" altLang="en-US" sz="3600" b="1" dirty="0">
              <a:latin typeface="+mn-lt"/>
              <a:ea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EF42AB-B3FC-4968-39D6-8EE9FC88DEB1}"/>
              </a:ext>
            </a:extLst>
          </p:cNvPr>
          <p:cNvCxnSpPr>
            <a:cxnSpLocks/>
          </p:cNvCxnSpPr>
          <p:nvPr/>
        </p:nvCxnSpPr>
        <p:spPr>
          <a:xfrm>
            <a:off x="266331" y="652508"/>
            <a:ext cx="11625308" cy="0"/>
          </a:xfrm>
          <a:prstGeom prst="line">
            <a:avLst/>
          </a:prstGeom>
          <a:ln w="19050">
            <a:solidFill>
              <a:srgbClr val="41374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3283B8D-3040-01FC-14EC-E5D166670A64}"/>
              </a:ext>
            </a:extLst>
          </p:cNvPr>
          <p:cNvGrpSpPr/>
          <p:nvPr/>
        </p:nvGrpSpPr>
        <p:grpSpPr>
          <a:xfrm>
            <a:off x="266331" y="130628"/>
            <a:ext cx="504020" cy="521879"/>
            <a:chOff x="4695034" y="2098163"/>
            <a:chExt cx="2800788" cy="2664338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DB57C51-F421-9DC5-4C00-59D2315AC75F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12573 w 83343"/>
                <a:gd name="connsiteY1" fmla="*/ 81915 h 81914"/>
                <a:gd name="connsiteX2" fmla="*/ 70676 w 83343"/>
                <a:gd name="connsiteY2" fmla="*/ 81915 h 81914"/>
                <a:gd name="connsiteX3" fmla="*/ 83344 w 83343"/>
                <a:gd name="connsiteY3" fmla="*/ 0 h 81914"/>
                <a:gd name="connsiteX4" fmla="*/ 0 w 83343"/>
                <a:gd name="connsiteY4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12573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44859-4589-CAED-909F-91CCE32B97D6}"/>
                </a:ext>
              </a:extLst>
            </p:cNvPr>
            <p:cNvSpPr/>
            <p:nvPr/>
          </p:nvSpPr>
          <p:spPr>
            <a:xfrm>
              <a:off x="5800495" y="2583469"/>
              <a:ext cx="1470620" cy="299125"/>
            </a:xfrm>
            <a:custGeom>
              <a:avLst/>
              <a:gdLst>
                <a:gd name="connsiteX0" fmla="*/ 69710 w 69818"/>
                <a:gd name="connsiteY0" fmla="*/ 14048 h 14201"/>
                <a:gd name="connsiteX1" fmla="*/ -109 w 69818"/>
                <a:gd name="connsiteY1" fmla="*/ 14048 h 1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18" h="14201">
                  <a:moveTo>
                    <a:pt x="69710" y="14048"/>
                  </a:moveTo>
                  <a:cubicBezTo>
                    <a:pt x="50288" y="-4888"/>
                    <a:pt x="19313" y="-4888"/>
                    <a:pt x="-109" y="14048"/>
                  </a:cubicBezTo>
                  <a:close/>
                </a:path>
              </a:pathLst>
            </a:custGeom>
            <a:solidFill>
              <a:srgbClr val="69A2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3169739-38D8-94EC-5305-805CE11C41C8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2667 w 83343"/>
                <a:gd name="connsiteY1" fmla="*/ 17526 h 81914"/>
                <a:gd name="connsiteX2" fmla="*/ 58198 w 83343"/>
                <a:gd name="connsiteY2" fmla="*/ 17526 h 81914"/>
                <a:gd name="connsiteX3" fmla="*/ 48292 w 83343"/>
                <a:gd name="connsiteY3" fmla="*/ 81915 h 81914"/>
                <a:gd name="connsiteX4" fmla="*/ 70676 w 83343"/>
                <a:gd name="connsiteY4" fmla="*/ 81915 h 81914"/>
                <a:gd name="connsiteX5" fmla="*/ 83344 w 83343"/>
                <a:gd name="connsiteY5" fmla="*/ 0 h 81914"/>
                <a:gd name="connsiteX6" fmla="*/ 0 w 83343"/>
                <a:gd name="connsiteY6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2667" y="17526"/>
                  </a:lnTo>
                  <a:lnTo>
                    <a:pt x="58198" y="17526"/>
                  </a:lnTo>
                  <a:lnTo>
                    <a:pt x="48292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A21625F-FBAE-3768-F1C1-CA0D7DF5BC8A}"/>
                </a:ext>
              </a:extLst>
            </p:cNvPr>
            <p:cNvSpPr/>
            <p:nvPr/>
          </p:nvSpPr>
          <p:spPr>
            <a:xfrm>
              <a:off x="5571786" y="2878612"/>
              <a:ext cx="1924036" cy="329035"/>
            </a:xfrm>
            <a:custGeom>
              <a:avLst/>
              <a:gdLst>
                <a:gd name="connsiteX0" fmla="*/ 0 w 91344"/>
                <a:gd name="connsiteY0" fmla="*/ 0 h 15621"/>
                <a:gd name="connsiteX1" fmla="*/ 91345 w 91344"/>
                <a:gd name="connsiteY1" fmla="*/ 0 h 15621"/>
                <a:gd name="connsiteX2" fmla="*/ 91345 w 91344"/>
                <a:gd name="connsiteY2" fmla="*/ 15621 h 15621"/>
                <a:gd name="connsiteX3" fmla="*/ 0 w 91344"/>
                <a:gd name="connsiteY3" fmla="*/ 15621 h 1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44" h="15621">
                  <a:moveTo>
                    <a:pt x="0" y="0"/>
                  </a:moveTo>
                  <a:lnTo>
                    <a:pt x="91345" y="0"/>
                  </a:lnTo>
                  <a:lnTo>
                    <a:pt x="91345" y="15621"/>
                  </a:lnTo>
                  <a:lnTo>
                    <a:pt x="0" y="156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DF09234-810B-8F4D-5E37-052AB980AE43}"/>
                </a:ext>
              </a:extLst>
            </p:cNvPr>
            <p:cNvSpPr/>
            <p:nvPr/>
          </p:nvSpPr>
          <p:spPr>
            <a:xfrm>
              <a:off x="4949820" y="2132265"/>
              <a:ext cx="1603026" cy="1891935"/>
            </a:xfrm>
            <a:custGeom>
              <a:avLst/>
              <a:gdLst>
                <a:gd name="connsiteX0" fmla="*/ 60198 w 76104"/>
                <a:gd name="connsiteY0" fmla="*/ 89821 h 89820"/>
                <a:gd name="connsiteX1" fmla="*/ 0 w 76104"/>
                <a:gd name="connsiteY1" fmla="*/ 89821 h 89820"/>
                <a:gd name="connsiteX2" fmla="*/ 15907 w 76104"/>
                <a:gd name="connsiteY2" fmla="*/ 0 h 89820"/>
                <a:gd name="connsiteX3" fmla="*/ 76105 w 76104"/>
                <a:gd name="connsiteY3" fmla="*/ 0 h 89820"/>
                <a:gd name="connsiteX4" fmla="*/ 60198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60198" y="89821"/>
                  </a:moveTo>
                  <a:lnTo>
                    <a:pt x="0" y="89821"/>
                  </a:lnTo>
                  <a:lnTo>
                    <a:pt x="15907" y="0"/>
                  </a:lnTo>
                  <a:lnTo>
                    <a:pt x="76105" y="0"/>
                  </a:lnTo>
                  <a:lnTo>
                    <a:pt x="60198" y="89821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7ADAB8C7-FC3F-AC6D-F0D7-3486D4D9FDAE}"/>
                </a:ext>
              </a:extLst>
            </p:cNvPr>
            <p:cNvSpPr/>
            <p:nvPr/>
          </p:nvSpPr>
          <p:spPr>
            <a:xfrm>
              <a:off x="4695034" y="2098163"/>
              <a:ext cx="1980212" cy="2656334"/>
            </a:xfrm>
            <a:custGeom>
              <a:avLst/>
              <a:gdLst>
                <a:gd name="connsiteX0" fmla="*/ 93713 w 94011"/>
                <a:gd name="connsiteY0" fmla="*/ -154 h 126110"/>
                <a:gd name="connsiteX1" fmla="*/ 22180 w 94011"/>
                <a:gd name="connsiteY1" fmla="*/ -154 h 126110"/>
                <a:gd name="connsiteX2" fmla="*/ -109 w 94011"/>
                <a:gd name="connsiteY2" fmla="*/ 125957 h 126110"/>
                <a:gd name="connsiteX3" fmla="*/ 7226 w 94011"/>
                <a:gd name="connsiteY3" fmla="*/ 125957 h 126110"/>
                <a:gd name="connsiteX4" fmla="*/ 13036 w 94011"/>
                <a:gd name="connsiteY4" fmla="*/ 93191 h 126110"/>
                <a:gd name="connsiteX5" fmla="*/ 70186 w 94011"/>
                <a:gd name="connsiteY5" fmla="*/ 93191 h 126110"/>
                <a:gd name="connsiteX6" fmla="*/ 64376 w 94011"/>
                <a:gd name="connsiteY6" fmla="*/ 125957 h 126110"/>
                <a:gd name="connsiteX7" fmla="*/ 71710 w 94011"/>
                <a:gd name="connsiteY7" fmla="*/ 125957 h 126110"/>
                <a:gd name="connsiteX8" fmla="*/ 93903 w 94011"/>
                <a:gd name="connsiteY8" fmla="*/ -154 h 126110"/>
                <a:gd name="connsiteX9" fmla="*/ 14655 w 94011"/>
                <a:gd name="connsiteY9" fmla="*/ 85571 h 126110"/>
                <a:gd name="connsiteX10" fmla="*/ 28561 w 94011"/>
                <a:gd name="connsiteY10" fmla="*/ 6895 h 126110"/>
                <a:gd name="connsiteX11" fmla="*/ 85712 w 94011"/>
                <a:gd name="connsiteY11" fmla="*/ 6895 h 126110"/>
                <a:gd name="connsiteX12" fmla="*/ 71805 w 94011"/>
                <a:gd name="connsiteY12" fmla="*/ 85571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93713" y="-154"/>
                  </a:moveTo>
                  <a:lnTo>
                    <a:pt x="22180" y="-154"/>
                  </a:lnTo>
                  <a:lnTo>
                    <a:pt x="-109" y="125957"/>
                  </a:lnTo>
                  <a:lnTo>
                    <a:pt x="7226" y="125957"/>
                  </a:lnTo>
                  <a:lnTo>
                    <a:pt x="13036" y="93191"/>
                  </a:lnTo>
                  <a:lnTo>
                    <a:pt x="70186" y="93191"/>
                  </a:lnTo>
                  <a:lnTo>
                    <a:pt x="64376" y="125957"/>
                  </a:lnTo>
                  <a:lnTo>
                    <a:pt x="71710" y="125957"/>
                  </a:lnTo>
                  <a:lnTo>
                    <a:pt x="93903" y="-154"/>
                  </a:lnTo>
                  <a:close/>
                  <a:moveTo>
                    <a:pt x="14655" y="85571"/>
                  </a:moveTo>
                  <a:lnTo>
                    <a:pt x="28561" y="6895"/>
                  </a:lnTo>
                  <a:lnTo>
                    <a:pt x="85712" y="6895"/>
                  </a:lnTo>
                  <a:lnTo>
                    <a:pt x="71805" y="85571"/>
                  </a:lnTo>
                  <a:close/>
                </a:path>
              </a:pathLst>
            </a:custGeom>
            <a:solidFill>
              <a:srgbClr val="F69B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B8F211D-5FE5-0CEB-DF3C-71AD45B606D2}"/>
                </a:ext>
              </a:extLst>
            </p:cNvPr>
            <p:cNvSpPr/>
            <p:nvPr/>
          </p:nvSpPr>
          <p:spPr>
            <a:xfrm>
              <a:off x="5298928" y="2132265"/>
              <a:ext cx="1603026" cy="1891935"/>
            </a:xfrm>
            <a:custGeom>
              <a:avLst/>
              <a:gdLst>
                <a:gd name="connsiteX0" fmla="*/ 76105 w 76104"/>
                <a:gd name="connsiteY0" fmla="*/ 89821 h 89820"/>
                <a:gd name="connsiteX1" fmla="*/ 15907 w 76104"/>
                <a:gd name="connsiteY1" fmla="*/ 89821 h 89820"/>
                <a:gd name="connsiteX2" fmla="*/ 0 w 76104"/>
                <a:gd name="connsiteY2" fmla="*/ 0 h 89820"/>
                <a:gd name="connsiteX3" fmla="*/ 60198 w 76104"/>
                <a:gd name="connsiteY3" fmla="*/ 0 h 89820"/>
                <a:gd name="connsiteX4" fmla="*/ 76105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76105" y="89821"/>
                  </a:moveTo>
                  <a:lnTo>
                    <a:pt x="15907" y="89821"/>
                  </a:lnTo>
                  <a:lnTo>
                    <a:pt x="0" y="0"/>
                  </a:lnTo>
                  <a:lnTo>
                    <a:pt x="60198" y="0"/>
                  </a:lnTo>
                  <a:lnTo>
                    <a:pt x="76105" y="898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C79AC64-8284-E0AC-5C75-1E2EE12AD854}"/>
                </a:ext>
              </a:extLst>
            </p:cNvPr>
            <p:cNvSpPr/>
            <p:nvPr/>
          </p:nvSpPr>
          <p:spPr>
            <a:xfrm>
              <a:off x="5174526" y="2098163"/>
              <a:ext cx="1980212" cy="2656334"/>
            </a:xfrm>
            <a:custGeom>
              <a:avLst/>
              <a:gdLst>
                <a:gd name="connsiteX0" fmla="*/ 71043 w 94011"/>
                <a:gd name="connsiteY0" fmla="*/ -154 h 126110"/>
                <a:gd name="connsiteX1" fmla="*/ -109 w 94011"/>
                <a:gd name="connsiteY1" fmla="*/ -154 h 126110"/>
                <a:gd name="connsiteX2" fmla="*/ 22180 w 94011"/>
                <a:gd name="connsiteY2" fmla="*/ 125957 h 126110"/>
                <a:gd name="connsiteX3" fmla="*/ 29514 w 94011"/>
                <a:gd name="connsiteY3" fmla="*/ 125957 h 126110"/>
                <a:gd name="connsiteX4" fmla="*/ 23704 w 94011"/>
                <a:gd name="connsiteY4" fmla="*/ 93191 h 126110"/>
                <a:gd name="connsiteX5" fmla="*/ 80854 w 94011"/>
                <a:gd name="connsiteY5" fmla="*/ 93191 h 126110"/>
                <a:gd name="connsiteX6" fmla="*/ 86664 w 94011"/>
                <a:gd name="connsiteY6" fmla="*/ 125957 h 126110"/>
                <a:gd name="connsiteX7" fmla="*/ 93903 w 94011"/>
                <a:gd name="connsiteY7" fmla="*/ 125957 h 126110"/>
                <a:gd name="connsiteX8" fmla="*/ 71710 w 94011"/>
                <a:gd name="connsiteY8" fmla="*/ -154 h 126110"/>
                <a:gd name="connsiteX9" fmla="*/ 22466 w 94011"/>
                <a:gd name="connsiteY9" fmla="*/ 85571 h 126110"/>
                <a:gd name="connsiteX10" fmla="*/ 8940 w 94011"/>
                <a:gd name="connsiteY10" fmla="*/ 7181 h 126110"/>
                <a:gd name="connsiteX11" fmla="*/ 66090 w 94011"/>
                <a:gd name="connsiteY11" fmla="*/ 7181 h 126110"/>
                <a:gd name="connsiteX12" fmla="*/ 79901 w 94011"/>
                <a:gd name="connsiteY12" fmla="*/ 85857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71043" y="-154"/>
                  </a:moveTo>
                  <a:lnTo>
                    <a:pt x="-109" y="-154"/>
                  </a:lnTo>
                  <a:lnTo>
                    <a:pt x="22180" y="125957"/>
                  </a:lnTo>
                  <a:lnTo>
                    <a:pt x="29514" y="125957"/>
                  </a:lnTo>
                  <a:lnTo>
                    <a:pt x="23704" y="93191"/>
                  </a:lnTo>
                  <a:lnTo>
                    <a:pt x="80854" y="93191"/>
                  </a:lnTo>
                  <a:lnTo>
                    <a:pt x="86664" y="125957"/>
                  </a:lnTo>
                  <a:lnTo>
                    <a:pt x="93903" y="125957"/>
                  </a:lnTo>
                  <a:lnTo>
                    <a:pt x="71710" y="-154"/>
                  </a:lnTo>
                  <a:close/>
                  <a:moveTo>
                    <a:pt x="22466" y="85571"/>
                  </a:moveTo>
                  <a:lnTo>
                    <a:pt x="8940" y="7181"/>
                  </a:lnTo>
                  <a:lnTo>
                    <a:pt x="66090" y="7181"/>
                  </a:lnTo>
                  <a:lnTo>
                    <a:pt x="79901" y="8585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D2234BF-F184-C155-9FEB-0B00CB3C53FB}"/>
                </a:ext>
              </a:extLst>
            </p:cNvPr>
            <p:cNvSpPr/>
            <p:nvPr/>
          </p:nvSpPr>
          <p:spPr>
            <a:xfrm>
              <a:off x="5521613" y="2878612"/>
              <a:ext cx="708222" cy="56156"/>
            </a:xfrm>
            <a:custGeom>
              <a:avLst/>
              <a:gdLst>
                <a:gd name="connsiteX0" fmla="*/ 33623 w 33623"/>
                <a:gd name="connsiteY0" fmla="*/ 2667 h 2666"/>
                <a:gd name="connsiteX1" fmla="*/ 476 w 33623"/>
                <a:gd name="connsiteY1" fmla="*/ 2667 h 2666"/>
                <a:gd name="connsiteX2" fmla="*/ 0 w 33623"/>
                <a:gd name="connsiteY2" fmla="*/ 0 h 2666"/>
                <a:gd name="connsiteX3" fmla="*/ 33147 w 33623"/>
                <a:gd name="connsiteY3" fmla="*/ 0 h 2666"/>
                <a:gd name="connsiteX4" fmla="*/ 33623 w 33623"/>
                <a:gd name="connsiteY4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" h="2666">
                  <a:moveTo>
                    <a:pt x="33623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33147" y="0"/>
                  </a:lnTo>
                  <a:lnTo>
                    <a:pt x="33623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41E547D7-837A-C33E-8652-FC365857A66D}"/>
                </a:ext>
              </a:extLst>
            </p:cNvPr>
            <p:cNvSpPr/>
            <p:nvPr/>
          </p:nvSpPr>
          <p:spPr>
            <a:xfrm>
              <a:off x="5549712" y="3045120"/>
              <a:ext cx="593868" cy="56177"/>
            </a:xfrm>
            <a:custGeom>
              <a:avLst/>
              <a:gdLst>
                <a:gd name="connsiteX0" fmla="*/ 28194 w 28194"/>
                <a:gd name="connsiteY0" fmla="*/ 2667 h 2667"/>
                <a:gd name="connsiteX1" fmla="*/ 476 w 28194"/>
                <a:gd name="connsiteY1" fmla="*/ 2667 h 2667"/>
                <a:gd name="connsiteX2" fmla="*/ 0 w 28194"/>
                <a:gd name="connsiteY2" fmla="*/ 0 h 2667"/>
                <a:gd name="connsiteX3" fmla="*/ 27718 w 28194"/>
                <a:gd name="connsiteY3" fmla="*/ 0 h 2667"/>
                <a:gd name="connsiteX4" fmla="*/ 28194 w 28194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" h="2667">
                  <a:moveTo>
                    <a:pt x="28194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7718" y="0"/>
                  </a:lnTo>
                  <a:lnTo>
                    <a:pt x="28194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0A1F413-2719-4D12-4A9F-4321609B4DEC}"/>
                </a:ext>
              </a:extLst>
            </p:cNvPr>
            <p:cNvSpPr/>
            <p:nvPr/>
          </p:nvSpPr>
          <p:spPr>
            <a:xfrm>
              <a:off x="5579812" y="3209648"/>
              <a:ext cx="489540" cy="56177"/>
            </a:xfrm>
            <a:custGeom>
              <a:avLst/>
              <a:gdLst>
                <a:gd name="connsiteX0" fmla="*/ 23241 w 23241"/>
                <a:gd name="connsiteY0" fmla="*/ 2667 h 2667"/>
                <a:gd name="connsiteX1" fmla="*/ 476 w 23241"/>
                <a:gd name="connsiteY1" fmla="*/ 2667 h 2667"/>
                <a:gd name="connsiteX2" fmla="*/ 0 w 23241"/>
                <a:gd name="connsiteY2" fmla="*/ 0 h 2667"/>
                <a:gd name="connsiteX3" fmla="*/ 22765 w 23241"/>
                <a:gd name="connsiteY3" fmla="*/ 0 h 2667"/>
                <a:gd name="connsiteX4" fmla="*/ 23241 w 23241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667">
                  <a:moveTo>
                    <a:pt x="23241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23241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64855EE-62CA-2D0A-F7D3-47497DD2D0E0}"/>
                </a:ext>
              </a:extLst>
            </p:cNvPr>
            <p:cNvSpPr/>
            <p:nvPr/>
          </p:nvSpPr>
          <p:spPr>
            <a:xfrm>
              <a:off x="5607889" y="3376177"/>
              <a:ext cx="605895" cy="56177"/>
            </a:xfrm>
            <a:custGeom>
              <a:avLst/>
              <a:gdLst>
                <a:gd name="connsiteX0" fmla="*/ 28766 w 28765"/>
                <a:gd name="connsiteY0" fmla="*/ 2667 h 2667"/>
                <a:gd name="connsiteX1" fmla="*/ 476 w 28765"/>
                <a:gd name="connsiteY1" fmla="*/ 2667 h 2667"/>
                <a:gd name="connsiteX2" fmla="*/ 0 w 28765"/>
                <a:gd name="connsiteY2" fmla="*/ 0 h 2667"/>
                <a:gd name="connsiteX3" fmla="*/ 28289 w 28765"/>
                <a:gd name="connsiteY3" fmla="*/ 0 h 2667"/>
                <a:gd name="connsiteX4" fmla="*/ 28766 w 28765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667">
                  <a:moveTo>
                    <a:pt x="28766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8289" y="0"/>
                  </a:lnTo>
                  <a:lnTo>
                    <a:pt x="28766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D558FC3-092A-9350-0AE8-DC6B7F62FB51}"/>
                </a:ext>
              </a:extLst>
            </p:cNvPr>
            <p:cNvSpPr/>
            <p:nvPr/>
          </p:nvSpPr>
          <p:spPr>
            <a:xfrm>
              <a:off x="6444537" y="2878612"/>
              <a:ext cx="180557" cy="56156"/>
            </a:xfrm>
            <a:custGeom>
              <a:avLst/>
              <a:gdLst>
                <a:gd name="connsiteX0" fmla="*/ 0 w 8572"/>
                <a:gd name="connsiteY0" fmla="*/ 0 h 2666"/>
                <a:gd name="connsiteX1" fmla="*/ 8191 w 8572"/>
                <a:gd name="connsiteY1" fmla="*/ 0 h 2666"/>
                <a:gd name="connsiteX2" fmla="*/ 8572 w 8572"/>
                <a:gd name="connsiteY2" fmla="*/ 2667 h 2666"/>
                <a:gd name="connsiteX3" fmla="*/ 476 w 8572"/>
                <a:gd name="connsiteY3" fmla="*/ 2667 h 2666"/>
                <a:gd name="connsiteX4" fmla="*/ 0 w 8572"/>
                <a:gd name="connsiteY4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6">
                  <a:moveTo>
                    <a:pt x="0" y="0"/>
                  </a:moveTo>
                  <a:lnTo>
                    <a:pt x="8191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6181AD5-82D1-202A-09DA-2B9D40B94955}"/>
                </a:ext>
              </a:extLst>
            </p:cNvPr>
            <p:cNvSpPr/>
            <p:nvPr/>
          </p:nvSpPr>
          <p:spPr>
            <a:xfrm>
              <a:off x="6474615" y="3045120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2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1C25ACC-7EE5-6ECE-B991-D61B987DC18A}"/>
                </a:ext>
              </a:extLst>
            </p:cNvPr>
            <p:cNvSpPr/>
            <p:nvPr/>
          </p:nvSpPr>
          <p:spPr>
            <a:xfrm>
              <a:off x="6502714" y="3209648"/>
              <a:ext cx="182558" cy="56177"/>
            </a:xfrm>
            <a:custGeom>
              <a:avLst/>
              <a:gdLst>
                <a:gd name="connsiteX0" fmla="*/ 0 w 8667"/>
                <a:gd name="connsiteY0" fmla="*/ 0 h 2667"/>
                <a:gd name="connsiteX1" fmla="*/ 8191 w 8667"/>
                <a:gd name="connsiteY1" fmla="*/ 0 h 2667"/>
                <a:gd name="connsiteX2" fmla="*/ 8668 w 8667"/>
                <a:gd name="connsiteY2" fmla="*/ 2667 h 2667"/>
                <a:gd name="connsiteX3" fmla="*/ 476 w 8667"/>
                <a:gd name="connsiteY3" fmla="*/ 2667 h 2667"/>
                <a:gd name="connsiteX4" fmla="*/ 0 w 8667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" h="2667">
                  <a:moveTo>
                    <a:pt x="0" y="0"/>
                  </a:moveTo>
                  <a:lnTo>
                    <a:pt x="8191" y="0"/>
                  </a:lnTo>
                  <a:lnTo>
                    <a:pt x="8668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870F2AD-F573-A3BE-F71D-5B6E04EC4831}"/>
                </a:ext>
              </a:extLst>
            </p:cNvPr>
            <p:cNvSpPr/>
            <p:nvPr/>
          </p:nvSpPr>
          <p:spPr>
            <a:xfrm>
              <a:off x="6532793" y="3376177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3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3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867706B-DECB-91E5-D13F-1A4ECFE652CD}"/>
                </a:ext>
              </a:extLst>
            </p:cNvPr>
            <p:cNvSpPr/>
            <p:nvPr/>
          </p:nvSpPr>
          <p:spPr>
            <a:xfrm>
              <a:off x="5710216" y="2379046"/>
              <a:ext cx="88278" cy="110331"/>
            </a:xfrm>
            <a:custGeom>
              <a:avLst/>
              <a:gdLst>
                <a:gd name="connsiteX0" fmla="*/ 3606 w 4191"/>
                <a:gd name="connsiteY0" fmla="*/ 608 h 5238"/>
                <a:gd name="connsiteX1" fmla="*/ 3606 w 4191"/>
                <a:gd name="connsiteY1" fmla="*/ 608 h 5238"/>
                <a:gd name="connsiteX2" fmla="*/ 2558 w 4191"/>
                <a:gd name="connsiteY2" fmla="*/ 608 h 5238"/>
                <a:gd name="connsiteX3" fmla="*/ 3416 w 4191"/>
                <a:gd name="connsiteY3" fmla="*/ 5085 h 5238"/>
                <a:gd name="connsiteX4" fmla="*/ 2273 w 4191"/>
                <a:gd name="connsiteY4" fmla="*/ 5085 h 5238"/>
                <a:gd name="connsiteX5" fmla="*/ 1415 w 4191"/>
                <a:gd name="connsiteY5" fmla="*/ 608 h 5238"/>
                <a:gd name="connsiteX6" fmla="*/ -109 w 4191"/>
                <a:gd name="connsiteY6" fmla="*/ 608 h 5238"/>
                <a:gd name="connsiteX7" fmla="*/ -109 w 4191"/>
                <a:gd name="connsiteY7" fmla="*/ -154 h 5238"/>
                <a:gd name="connsiteX8" fmla="*/ 4082 w 4191"/>
                <a:gd name="connsiteY8" fmla="*/ -154 h 5238"/>
                <a:gd name="connsiteX9" fmla="*/ 4082 w 4191"/>
                <a:gd name="connsiteY9" fmla="*/ -154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" h="5238">
                  <a:moveTo>
                    <a:pt x="3606" y="608"/>
                  </a:moveTo>
                  <a:lnTo>
                    <a:pt x="3606" y="608"/>
                  </a:lnTo>
                  <a:lnTo>
                    <a:pt x="2558" y="608"/>
                  </a:lnTo>
                  <a:lnTo>
                    <a:pt x="3416" y="5085"/>
                  </a:lnTo>
                  <a:lnTo>
                    <a:pt x="2273" y="5085"/>
                  </a:lnTo>
                  <a:lnTo>
                    <a:pt x="1415" y="608"/>
                  </a:lnTo>
                  <a:lnTo>
                    <a:pt x="-109" y="608"/>
                  </a:lnTo>
                  <a:lnTo>
                    <a:pt x="-109" y="-154"/>
                  </a:lnTo>
                  <a:lnTo>
                    <a:pt x="4082" y="-154"/>
                  </a:lnTo>
                  <a:lnTo>
                    <a:pt x="4082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AB2059E0-D2ED-13D7-F97F-2331701FBD64}"/>
                </a:ext>
              </a:extLst>
            </p:cNvPr>
            <p:cNvSpPr/>
            <p:nvPr/>
          </p:nvSpPr>
          <p:spPr>
            <a:xfrm>
              <a:off x="5811174" y="2407124"/>
              <a:ext cx="69047" cy="87625"/>
            </a:xfrm>
            <a:custGeom>
              <a:avLst/>
              <a:gdLst>
                <a:gd name="connsiteX0" fmla="*/ 3099 w 3278"/>
                <a:gd name="connsiteY0" fmla="*/ 2323 h 4160"/>
                <a:gd name="connsiteX1" fmla="*/ 3099 w 3278"/>
                <a:gd name="connsiteY1" fmla="*/ 3180 h 4160"/>
                <a:gd name="connsiteX2" fmla="*/ 3099 w 3278"/>
                <a:gd name="connsiteY2" fmla="*/ 3942 h 4160"/>
                <a:gd name="connsiteX3" fmla="*/ 2527 w 3278"/>
                <a:gd name="connsiteY3" fmla="*/ 3942 h 4160"/>
                <a:gd name="connsiteX4" fmla="*/ 1670 w 3278"/>
                <a:gd name="connsiteY4" fmla="*/ 3942 h 4160"/>
                <a:gd name="connsiteX5" fmla="*/ 718 w 3278"/>
                <a:gd name="connsiteY5" fmla="*/ 3942 h 4160"/>
                <a:gd name="connsiteX6" fmla="*/ -44 w 3278"/>
                <a:gd name="connsiteY6" fmla="*/ 3466 h 4160"/>
                <a:gd name="connsiteX7" fmla="*/ -44 w 3278"/>
                <a:gd name="connsiteY7" fmla="*/ 2799 h 4160"/>
                <a:gd name="connsiteX8" fmla="*/ -44 w 3278"/>
                <a:gd name="connsiteY8" fmla="*/ 1942 h 4160"/>
                <a:gd name="connsiteX9" fmla="*/ -44 w 3278"/>
                <a:gd name="connsiteY9" fmla="*/ 989 h 4160"/>
                <a:gd name="connsiteX10" fmla="*/ -44 w 3278"/>
                <a:gd name="connsiteY10" fmla="*/ 323 h 4160"/>
                <a:gd name="connsiteX11" fmla="*/ 527 w 3278"/>
                <a:gd name="connsiteY11" fmla="*/ -154 h 4160"/>
                <a:gd name="connsiteX12" fmla="*/ 1384 w 3278"/>
                <a:gd name="connsiteY12" fmla="*/ -154 h 4160"/>
                <a:gd name="connsiteX13" fmla="*/ 2337 w 3278"/>
                <a:gd name="connsiteY13" fmla="*/ -154 h 4160"/>
                <a:gd name="connsiteX14" fmla="*/ 3099 w 3278"/>
                <a:gd name="connsiteY14" fmla="*/ -154 h 4160"/>
                <a:gd name="connsiteX15" fmla="*/ 3099 w 3278"/>
                <a:gd name="connsiteY15" fmla="*/ 513 h 4160"/>
                <a:gd name="connsiteX16" fmla="*/ 1956 w 3278"/>
                <a:gd name="connsiteY16" fmla="*/ 2323 h 4160"/>
                <a:gd name="connsiteX17" fmla="*/ 1956 w 3278"/>
                <a:gd name="connsiteY17" fmla="*/ 1847 h 4160"/>
                <a:gd name="connsiteX18" fmla="*/ 1956 w 3278"/>
                <a:gd name="connsiteY18" fmla="*/ 1847 h 4160"/>
                <a:gd name="connsiteX19" fmla="*/ 1956 w 3278"/>
                <a:gd name="connsiteY19" fmla="*/ 1847 h 4160"/>
                <a:gd name="connsiteX20" fmla="*/ 1480 w 3278"/>
                <a:gd name="connsiteY20" fmla="*/ 1847 h 4160"/>
                <a:gd name="connsiteX21" fmla="*/ 1480 w 3278"/>
                <a:gd name="connsiteY21" fmla="*/ 1847 h 4160"/>
                <a:gd name="connsiteX22" fmla="*/ 1480 w 3278"/>
                <a:gd name="connsiteY22" fmla="*/ 1847 h 4160"/>
                <a:gd name="connsiteX23" fmla="*/ 1480 w 3278"/>
                <a:gd name="connsiteY23" fmla="*/ 2418 h 4160"/>
                <a:gd name="connsiteX24" fmla="*/ 1480 w 3278"/>
                <a:gd name="connsiteY24" fmla="*/ 2990 h 4160"/>
                <a:gd name="connsiteX25" fmla="*/ 1480 w 3278"/>
                <a:gd name="connsiteY25" fmla="*/ 2990 h 4160"/>
                <a:gd name="connsiteX26" fmla="*/ 1480 w 3278"/>
                <a:gd name="connsiteY26" fmla="*/ 2990 h 4160"/>
                <a:gd name="connsiteX27" fmla="*/ 2432 w 3278"/>
                <a:gd name="connsiteY27" fmla="*/ 2990 h 4160"/>
                <a:gd name="connsiteX28" fmla="*/ 2432 w 3278"/>
                <a:gd name="connsiteY28" fmla="*/ 2990 h 4160"/>
                <a:gd name="connsiteX29" fmla="*/ 2432 w 3278"/>
                <a:gd name="connsiteY29" fmla="*/ 2990 h 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8" h="4160">
                  <a:moveTo>
                    <a:pt x="3099" y="2323"/>
                  </a:moveTo>
                  <a:lnTo>
                    <a:pt x="3099" y="3180"/>
                  </a:lnTo>
                  <a:cubicBezTo>
                    <a:pt x="3194" y="3428"/>
                    <a:pt x="3194" y="3695"/>
                    <a:pt x="3099" y="3942"/>
                  </a:cubicBezTo>
                  <a:cubicBezTo>
                    <a:pt x="2918" y="4009"/>
                    <a:pt x="2708" y="4009"/>
                    <a:pt x="2527" y="3942"/>
                  </a:cubicBezTo>
                  <a:cubicBezTo>
                    <a:pt x="2251" y="4028"/>
                    <a:pt x="1946" y="4028"/>
                    <a:pt x="1670" y="3942"/>
                  </a:cubicBezTo>
                  <a:lnTo>
                    <a:pt x="718" y="3942"/>
                  </a:lnTo>
                  <a:lnTo>
                    <a:pt x="-44" y="3466"/>
                  </a:lnTo>
                  <a:lnTo>
                    <a:pt x="-44" y="2799"/>
                  </a:lnTo>
                  <a:lnTo>
                    <a:pt x="-44" y="1942"/>
                  </a:lnTo>
                  <a:lnTo>
                    <a:pt x="-44" y="989"/>
                  </a:lnTo>
                  <a:cubicBezTo>
                    <a:pt x="-130" y="780"/>
                    <a:pt x="-130" y="532"/>
                    <a:pt x="-44" y="323"/>
                  </a:cubicBezTo>
                  <a:cubicBezTo>
                    <a:pt x="70" y="94"/>
                    <a:pt x="279" y="-77"/>
                    <a:pt x="527" y="-154"/>
                  </a:cubicBezTo>
                  <a:lnTo>
                    <a:pt x="1384" y="-154"/>
                  </a:lnTo>
                  <a:lnTo>
                    <a:pt x="2337" y="-154"/>
                  </a:lnTo>
                  <a:lnTo>
                    <a:pt x="3099" y="-154"/>
                  </a:lnTo>
                  <a:lnTo>
                    <a:pt x="3099" y="513"/>
                  </a:lnTo>
                  <a:close/>
                  <a:moveTo>
                    <a:pt x="1956" y="2323"/>
                  </a:moveTo>
                  <a:cubicBezTo>
                    <a:pt x="2003" y="2171"/>
                    <a:pt x="2003" y="1999"/>
                    <a:pt x="1956" y="1847"/>
                  </a:cubicBezTo>
                  <a:cubicBezTo>
                    <a:pt x="1956" y="1847"/>
                    <a:pt x="1956" y="1847"/>
                    <a:pt x="1956" y="1847"/>
                  </a:cubicBezTo>
                  <a:lnTo>
                    <a:pt x="1956" y="1847"/>
                  </a:lnTo>
                  <a:lnTo>
                    <a:pt x="1480" y="1847"/>
                  </a:lnTo>
                  <a:lnTo>
                    <a:pt x="1480" y="1847"/>
                  </a:lnTo>
                  <a:cubicBezTo>
                    <a:pt x="1480" y="1847"/>
                    <a:pt x="1480" y="1847"/>
                    <a:pt x="1480" y="1847"/>
                  </a:cubicBezTo>
                  <a:cubicBezTo>
                    <a:pt x="1480" y="1847"/>
                    <a:pt x="1480" y="1847"/>
                    <a:pt x="1480" y="2418"/>
                  </a:cubicBezTo>
                  <a:cubicBezTo>
                    <a:pt x="1480" y="2990"/>
                    <a:pt x="1480" y="2418"/>
                    <a:pt x="1480" y="2990"/>
                  </a:cubicBezTo>
                  <a:lnTo>
                    <a:pt x="1480" y="2990"/>
                  </a:lnTo>
                  <a:lnTo>
                    <a:pt x="1480" y="2990"/>
                  </a:lnTo>
                  <a:lnTo>
                    <a:pt x="2432" y="2990"/>
                  </a:lnTo>
                  <a:cubicBezTo>
                    <a:pt x="2432" y="2990"/>
                    <a:pt x="2432" y="2990"/>
                    <a:pt x="2432" y="2990"/>
                  </a:cubicBezTo>
                  <a:cubicBezTo>
                    <a:pt x="2432" y="2990"/>
                    <a:pt x="2432" y="2990"/>
                    <a:pt x="2432" y="2990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6916920-A02B-4F05-D991-826242EA72A2}"/>
                </a:ext>
              </a:extLst>
            </p:cNvPr>
            <p:cNvSpPr/>
            <p:nvPr/>
          </p:nvSpPr>
          <p:spPr>
            <a:xfrm>
              <a:off x="5921990" y="2381047"/>
              <a:ext cx="59083" cy="121874"/>
            </a:xfrm>
            <a:custGeom>
              <a:avLst/>
              <a:gdLst>
                <a:gd name="connsiteX0" fmla="*/ 2696 w 2805"/>
                <a:gd name="connsiteY0" fmla="*/ 5561 h 5786"/>
                <a:gd name="connsiteX1" fmla="*/ 2030 w 2805"/>
                <a:gd name="connsiteY1" fmla="*/ 5561 h 5786"/>
                <a:gd name="connsiteX2" fmla="*/ 2030 w 2805"/>
                <a:gd name="connsiteY2" fmla="*/ 5085 h 5786"/>
                <a:gd name="connsiteX3" fmla="*/ 2030 w 2805"/>
                <a:gd name="connsiteY3" fmla="*/ 5561 h 5786"/>
                <a:gd name="connsiteX4" fmla="*/ 1268 w 2805"/>
                <a:gd name="connsiteY4" fmla="*/ 5561 h 5786"/>
                <a:gd name="connsiteX5" fmla="*/ 506 w 2805"/>
                <a:gd name="connsiteY5" fmla="*/ 5561 h 5786"/>
                <a:gd name="connsiteX6" fmla="*/ -66 w 2805"/>
                <a:gd name="connsiteY6" fmla="*/ 5561 h 5786"/>
                <a:gd name="connsiteX7" fmla="*/ -66 w 2805"/>
                <a:gd name="connsiteY7" fmla="*/ 4799 h 5786"/>
                <a:gd name="connsiteX8" fmla="*/ -66 w 2805"/>
                <a:gd name="connsiteY8" fmla="*/ 4037 h 5786"/>
                <a:gd name="connsiteX9" fmla="*/ -66 w 2805"/>
                <a:gd name="connsiteY9" fmla="*/ 3085 h 5786"/>
                <a:gd name="connsiteX10" fmla="*/ -66 w 2805"/>
                <a:gd name="connsiteY10" fmla="*/ 2418 h 5786"/>
                <a:gd name="connsiteX11" fmla="*/ -66 w 2805"/>
                <a:gd name="connsiteY11" fmla="*/ 1942 h 5786"/>
                <a:gd name="connsiteX12" fmla="*/ 601 w 2805"/>
                <a:gd name="connsiteY12" fmla="*/ 1942 h 5786"/>
                <a:gd name="connsiteX13" fmla="*/ 1268 w 2805"/>
                <a:gd name="connsiteY13" fmla="*/ 1942 h 5786"/>
                <a:gd name="connsiteX14" fmla="*/ 1839 w 2805"/>
                <a:gd name="connsiteY14" fmla="*/ 1942 h 5786"/>
                <a:gd name="connsiteX15" fmla="*/ 1839 w 2805"/>
                <a:gd name="connsiteY15" fmla="*/ -154 h 5786"/>
                <a:gd name="connsiteX16" fmla="*/ 2030 w 2805"/>
                <a:gd name="connsiteY16" fmla="*/ -154 h 5786"/>
                <a:gd name="connsiteX17" fmla="*/ 1172 w 2805"/>
                <a:gd name="connsiteY17" fmla="*/ 2894 h 5786"/>
                <a:gd name="connsiteX18" fmla="*/ 601 w 2805"/>
                <a:gd name="connsiteY18" fmla="*/ 2894 h 5786"/>
                <a:gd name="connsiteX19" fmla="*/ 601 w 2805"/>
                <a:gd name="connsiteY19" fmla="*/ 2894 h 5786"/>
                <a:gd name="connsiteX20" fmla="*/ 601 w 2805"/>
                <a:gd name="connsiteY20" fmla="*/ 2894 h 5786"/>
                <a:gd name="connsiteX21" fmla="*/ 601 w 2805"/>
                <a:gd name="connsiteY21" fmla="*/ 2894 h 5786"/>
                <a:gd name="connsiteX22" fmla="*/ 601 w 2805"/>
                <a:gd name="connsiteY22" fmla="*/ 3752 h 5786"/>
                <a:gd name="connsiteX23" fmla="*/ 601 w 2805"/>
                <a:gd name="connsiteY23" fmla="*/ 3752 h 5786"/>
                <a:gd name="connsiteX24" fmla="*/ 601 w 2805"/>
                <a:gd name="connsiteY24" fmla="*/ 3752 h 5786"/>
                <a:gd name="connsiteX25" fmla="*/ 601 w 2805"/>
                <a:gd name="connsiteY25" fmla="*/ 3752 h 5786"/>
                <a:gd name="connsiteX26" fmla="*/ 1458 w 2805"/>
                <a:gd name="connsiteY26" fmla="*/ 3752 h 5786"/>
                <a:gd name="connsiteX27" fmla="*/ 1458 w 2805"/>
                <a:gd name="connsiteY27" fmla="*/ 3752 h 5786"/>
                <a:gd name="connsiteX28" fmla="*/ 1458 w 2805"/>
                <a:gd name="connsiteY28" fmla="*/ 3752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05" h="5786">
                  <a:moveTo>
                    <a:pt x="2696" y="5561"/>
                  </a:moveTo>
                  <a:lnTo>
                    <a:pt x="2030" y="5561"/>
                  </a:lnTo>
                  <a:lnTo>
                    <a:pt x="2030" y="5085"/>
                  </a:lnTo>
                  <a:cubicBezTo>
                    <a:pt x="2068" y="5238"/>
                    <a:pt x="2068" y="5409"/>
                    <a:pt x="2030" y="5561"/>
                  </a:cubicBezTo>
                  <a:cubicBezTo>
                    <a:pt x="1782" y="5657"/>
                    <a:pt x="1515" y="5657"/>
                    <a:pt x="1268" y="5561"/>
                  </a:cubicBezTo>
                  <a:cubicBezTo>
                    <a:pt x="1020" y="5647"/>
                    <a:pt x="753" y="5647"/>
                    <a:pt x="506" y="5561"/>
                  </a:cubicBezTo>
                  <a:lnTo>
                    <a:pt x="-66" y="5561"/>
                  </a:lnTo>
                  <a:cubicBezTo>
                    <a:pt x="-113" y="5314"/>
                    <a:pt x="-113" y="5047"/>
                    <a:pt x="-66" y="4799"/>
                  </a:cubicBezTo>
                  <a:cubicBezTo>
                    <a:pt x="-123" y="4552"/>
                    <a:pt x="-123" y="4285"/>
                    <a:pt x="-66" y="4037"/>
                  </a:cubicBezTo>
                  <a:cubicBezTo>
                    <a:pt x="-104" y="3723"/>
                    <a:pt x="-104" y="3399"/>
                    <a:pt x="-66" y="3085"/>
                  </a:cubicBezTo>
                  <a:cubicBezTo>
                    <a:pt x="-123" y="2866"/>
                    <a:pt x="-123" y="2637"/>
                    <a:pt x="-66" y="2418"/>
                  </a:cubicBezTo>
                  <a:cubicBezTo>
                    <a:pt x="-104" y="2266"/>
                    <a:pt x="-104" y="2094"/>
                    <a:pt x="-66" y="1942"/>
                  </a:cubicBezTo>
                  <a:lnTo>
                    <a:pt x="601" y="1942"/>
                  </a:lnTo>
                  <a:lnTo>
                    <a:pt x="1268" y="1942"/>
                  </a:lnTo>
                  <a:lnTo>
                    <a:pt x="1839" y="1942"/>
                  </a:lnTo>
                  <a:lnTo>
                    <a:pt x="1839" y="-154"/>
                  </a:lnTo>
                  <a:lnTo>
                    <a:pt x="2030" y="-154"/>
                  </a:lnTo>
                  <a:close/>
                  <a:moveTo>
                    <a:pt x="1172" y="2894"/>
                  </a:move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3752"/>
                  </a:lnTo>
                  <a:cubicBezTo>
                    <a:pt x="601" y="3752"/>
                    <a:pt x="601" y="3752"/>
                    <a:pt x="601" y="3752"/>
                  </a:cubicBezTo>
                  <a:cubicBezTo>
                    <a:pt x="601" y="3752"/>
                    <a:pt x="601" y="3752"/>
                    <a:pt x="601" y="3752"/>
                  </a:cubicBezTo>
                  <a:lnTo>
                    <a:pt x="601" y="3752"/>
                  </a:lnTo>
                  <a:lnTo>
                    <a:pt x="1458" y="3752"/>
                  </a:lnTo>
                  <a:cubicBezTo>
                    <a:pt x="1458" y="3752"/>
                    <a:pt x="1458" y="3752"/>
                    <a:pt x="1458" y="3752"/>
                  </a:cubicBezTo>
                  <a:lnTo>
                    <a:pt x="1458" y="3752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F8393AE7-D92E-A1C1-8061-0B17936AEB7F}"/>
                </a:ext>
              </a:extLst>
            </p:cNvPr>
            <p:cNvSpPr/>
            <p:nvPr/>
          </p:nvSpPr>
          <p:spPr>
            <a:xfrm>
              <a:off x="6016587" y="2465302"/>
              <a:ext cx="65403" cy="46129"/>
            </a:xfrm>
            <a:custGeom>
              <a:avLst/>
              <a:gdLst>
                <a:gd name="connsiteX0" fmla="*/ 2587 w 3105"/>
                <a:gd name="connsiteY0" fmla="*/ 1561 h 2190"/>
                <a:gd name="connsiteX1" fmla="*/ 1634 w 3105"/>
                <a:gd name="connsiteY1" fmla="*/ 1561 h 2190"/>
                <a:gd name="connsiteX2" fmla="*/ 1634 w 3105"/>
                <a:gd name="connsiteY2" fmla="*/ 1561 h 2190"/>
                <a:gd name="connsiteX3" fmla="*/ 1158 w 3105"/>
                <a:gd name="connsiteY3" fmla="*/ 2037 h 2190"/>
                <a:gd name="connsiteX4" fmla="*/ -80 w 3105"/>
                <a:gd name="connsiteY4" fmla="*/ 2037 h 2190"/>
                <a:gd name="connsiteX5" fmla="*/ -80 w 3105"/>
                <a:gd name="connsiteY5" fmla="*/ 2037 h 2190"/>
                <a:gd name="connsiteX6" fmla="*/ -80 w 3105"/>
                <a:gd name="connsiteY6" fmla="*/ 2037 h 2190"/>
                <a:gd name="connsiteX7" fmla="*/ -80 w 3105"/>
                <a:gd name="connsiteY7" fmla="*/ 1466 h 2190"/>
                <a:gd name="connsiteX8" fmla="*/ -80 w 3105"/>
                <a:gd name="connsiteY8" fmla="*/ 894 h 2190"/>
                <a:gd name="connsiteX9" fmla="*/ 491 w 3105"/>
                <a:gd name="connsiteY9" fmla="*/ 894 h 2190"/>
                <a:gd name="connsiteX10" fmla="*/ 1730 w 3105"/>
                <a:gd name="connsiteY10" fmla="*/ 894 h 2190"/>
                <a:gd name="connsiteX11" fmla="*/ 1730 w 3105"/>
                <a:gd name="connsiteY11" fmla="*/ 894 h 2190"/>
                <a:gd name="connsiteX12" fmla="*/ 1730 w 3105"/>
                <a:gd name="connsiteY12" fmla="*/ 894 h 2190"/>
                <a:gd name="connsiteX13" fmla="*/ 1730 w 3105"/>
                <a:gd name="connsiteY13" fmla="*/ 894 h 2190"/>
                <a:gd name="connsiteX14" fmla="*/ 301 w 3105"/>
                <a:gd name="connsiteY14" fmla="*/ 894 h 2190"/>
                <a:gd name="connsiteX15" fmla="*/ 301 w 3105"/>
                <a:gd name="connsiteY15" fmla="*/ 894 h 2190"/>
                <a:gd name="connsiteX16" fmla="*/ 301 w 3105"/>
                <a:gd name="connsiteY16" fmla="*/ 894 h 2190"/>
                <a:gd name="connsiteX17" fmla="*/ 301 w 3105"/>
                <a:gd name="connsiteY17" fmla="*/ 418 h 2190"/>
                <a:gd name="connsiteX18" fmla="*/ 301 w 3105"/>
                <a:gd name="connsiteY18" fmla="*/ 418 h 2190"/>
                <a:gd name="connsiteX19" fmla="*/ 301 w 3105"/>
                <a:gd name="connsiteY19" fmla="*/ 418 h 2190"/>
                <a:gd name="connsiteX20" fmla="*/ 2396 w 3105"/>
                <a:gd name="connsiteY20" fmla="*/ 418 h 2190"/>
                <a:gd name="connsiteX21" fmla="*/ 2968 w 3105"/>
                <a:gd name="connsiteY21" fmla="*/ 418 h 2190"/>
                <a:gd name="connsiteX22" fmla="*/ 2968 w 3105"/>
                <a:gd name="connsiteY22" fmla="*/ 418 h 2190"/>
                <a:gd name="connsiteX23" fmla="*/ 2968 w 3105"/>
                <a:gd name="connsiteY23" fmla="*/ 1085 h 2190"/>
                <a:gd name="connsiteX24" fmla="*/ 1253 w 3105"/>
                <a:gd name="connsiteY24" fmla="*/ -154 h 2190"/>
                <a:gd name="connsiteX25" fmla="*/ 110 w 3105"/>
                <a:gd name="connsiteY25" fmla="*/ -154 h 2190"/>
                <a:gd name="connsiteX26" fmla="*/ 110 w 3105"/>
                <a:gd name="connsiteY26" fmla="*/ -154 h 2190"/>
                <a:gd name="connsiteX27" fmla="*/ 110 w 3105"/>
                <a:gd name="connsiteY27" fmla="*/ -154 h 2190"/>
                <a:gd name="connsiteX28" fmla="*/ 110 w 3105"/>
                <a:gd name="connsiteY28" fmla="*/ -154 h 2190"/>
                <a:gd name="connsiteX29" fmla="*/ 968 w 3105"/>
                <a:gd name="connsiteY29" fmla="*/ -154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5" h="2190">
                  <a:moveTo>
                    <a:pt x="2587" y="1561"/>
                  </a:moveTo>
                  <a:lnTo>
                    <a:pt x="1634" y="1561"/>
                  </a:lnTo>
                  <a:lnTo>
                    <a:pt x="1634" y="1561"/>
                  </a:lnTo>
                  <a:cubicBezTo>
                    <a:pt x="1530" y="1761"/>
                    <a:pt x="1358" y="1932"/>
                    <a:pt x="1158" y="2037"/>
                  </a:cubicBezTo>
                  <a:lnTo>
                    <a:pt x="-80" y="2037"/>
                  </a:lnTo>
                  <a:lnTo>
                    <a:pt x="-80" y="2037"/>
                  </a:lnTo>
                  <a:lnTo>
                    <a:pt x="-80" y="2037"/>
                  </a:lnTo>
                  <a:cubicBezTo>
                    <a:pt x="-118" y="1847"/>
                    <a:pt x="-118" y="1656"/>
                    <a:pt x="-80" y="1466"/>
                  </a:cubicBezTo>
                  <a:lnTo>
                    <a:pt x="-80" y="894"/>
                  </a:lnTo>
                  <a:cubicBezTo>
                    <a:pt x="-80" y="894"/>
                    <a:pt x="-80" y="894"/>
                    <a:pt x="491" y="894"/>
                  </a:cubicBezTo>
                  <a:lnTo>
                    <a:pt x="1730" y="894"/>
                  </a:lnTo>
                  <a:lnTo>
                    <a:pt x="1730" y="894"/>
                  </a:lnTo>
                  <a:cubicBezTo>
                    <a:pt x="1730" y="894"/>
                    <a:pt x="1730" y="894"/>
                    <a:pt x="1730" y="894"/>
                  </a:cubicBezTo>
                  <a:cubicBezTo>
                    <a:pt x="1730" y="894"/>
                    <a:pt x="1730" y="894"/>
                    <a:pt x="1730" y="894"/>
                  </a:cubicBezTo>
                  <a:lnTo>
                    <a:pt x="301" y="894"/>
                  </a:lnTo>
                  <a:lnTo>
                    <a:pt x="301" y="894"/>
                  </a:lnTo>
                  <a:lnTo>
                    <a:pt x="301" y="894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2396" y="418"/>
                  </a:lnTo>
                  <a:lnTo>
                    <a:pt x="2968" y="418"/>
                  </a:lnTo>
                  <a:lnTo>
                    <a:pt x="2968" y="418"/>
                  </a:lnTo>
                  <a:cubicBezTo>
                    <a:pt x="3006" y="637"/>
                    <a:pt x="3006" y="866"/>
                    <a:pt x="2968" y="1085"/>
                  </a:cubicBezTo>
                  <a:close/>
                  <a:moveTo>
                    <a:pt x="1253" y="-154"/>
                  </a:move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96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86F18FC-788E-89B7-A571-662EE3BFD05F}"/>
                </a:ext>
              </a:extLst>
            </p:cNvPr>
            <p:cNvSpPr/>
            <p:nvPr/>
          </p:nvSpPr>
          <p:spPr>
            <a:xfrm>
              <a:off x="6077376" y="2429199"/>
              <a:ext cx="74228" cy="102306"/>
            </a:xfrm>
            <a:custGeom>
              <a:avLst/>
              <a:gdLst>
                <a:gd name="connsiteX0" fmla="*/ 2844 w 3524"/>
                <a:gd name="connsiteY0" fmla="*/ 3371 h 4857"/>
                <a:gd name="connsiteX1" fmla="*/ 2844 w 3524"/>
                <a:gd name="connsiteY1" fmla="*/ 4704 h 4857"/>
                <a:gd name="connsiteX2" fmla="*/ 2844 w 3524"/>
                <a:gd name="connsiteY2" fmla="*/ 4704 h 4857"/>
                <a:gd name="connsiteX3" fmla="*/ 1796 w 3524"/>
                <a:gd name="connsiteY3" fmla="*/ 4704 h 4857"/>
                <a:gd name="connsiteX4" fmla="*/ 1796 w 3524"/>
                <a:gd name="connsiteY4" fmla="*/ 3371 h 4857"/>
                <a:gd name="connsiteX5" fmla="*/ 1796 w 3524"/>
                <a:gd name="connsiteY5" fmla="*/ 3371 h 4857"/>
                <a:gd name="connsiteX6" fmla="*/ -109 w 3524"/>
                <a:gd name="connsiteY6" fmla="*/ -154 h 4857"/>
                <a:gd name="connsiteX7" fmla="*/ -109 w 3524"/>
                <a:gd name="connsiteY7" fmla="*/ -154 h 4857"/>
                <a:gd name="connsiteX8" fmla="*/ 939 w 3524"/>
                <a:gd name="connsiteY8" fmla="*/ -154 h 4857"/>
                <a:gd name="connsiteX9" fmla="*/ 939 w 3524"/>
                <a:gd name="connsiteY9" fmla="*/ -154 h 4857"/>
                <a:gd name="connsiteX10" fmla="*/ 2368 w 3524"/>
                <a:gd name="connsiteY10" fmla="*/ 2418 h 4857"/>
                <a:gd name="connsiteX11" fmla="*/ 2368 w 3524"/>
                <a:gd name="connsiteY11" fmla="*/ 2418 h 4857"/>
                <a:gd name="connsiteX12" fmla="*/ 2368 w 3524"/>
                <a:gd name="connsiteY12" fmla="*/ -154 h 4857"/>
                <a:gd name="connsiteX13" fmla="*/ 2368 w 3524"/>
                <a:gd name="connsiteY13" fmla="*/ -154 h 4857"/>
                <a:gd name="connsiteX14" fmla="*/ 3416 w 3524"/>
                <a:gd name="connsiteY14" fmla="*/ -154 h 4857"/>
                <a:gd name="connsiteX15" fmla="*/ 3416 w 3524"/>
                <a:gd name="connsiteY15" fmla="*/ -154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24" h="4857">
                  <a:moveTo>
                    <a:pt x="2844" y="3371"/>
                  </a:moveTo>
                  <a:lnTo>
                    <a:pt x="2844" y="4704"/>
                  </a:lnTo>
                  <a:lnTo>
                    <a:pt x="2844" y="4704"/>
                  </a:lnTo>
                  <a:lnTo>
                    <a:pt x="1796" y="4704"/>
                  </a:lnTo>
                  <a:lnTo>
                    <a:pt x="1796" y="3371"/>
                  </a:lnTo>
                  <a:lnTo>
                    <a:pt x="1796" y="3371"/>
                  </a:lnTo>
                  <a:lnTo>
                    <a:pt x="-109" y="-154"/>
                  </a:lnTo>
                  <a:lnTo>
                    <a:pt x="-109" y="-154"/>
                  </a:lnTo>
                  <a:lnTo>
                    <a:pt x="939" y="-154"/>
                  </a:lnTo>
                  <a:lnTo>
                    <a:pt x="939" y="-154"/>
                  </a:lnTo>
                  <a:lnTo>
                    <a:pt x="2368" y="2418"/>
                  </a:lnTo>
                  <a:lnTo>
                    <a:pt x="2368" y="2418"/>
                  </a:lnTo>
                  <a:lnTo>
                    <a:pt x="2368" y="-154"/>
                  </a:lnTo>
                  <a:lnTo>
                    <a:pt x="2368" y="-154"/>
                  </a:lnTo>
                  <a:lnTo>
                    <a:pt x="3416" y="-154"/>
                  </a:lnTo>
                  <a:lnTo>
                    <a:pt x="3416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EF243FA-3F79-3D7A-85A6-16A9FC41122C}"/>
                </a:ext>
              </a:extLst>
            </p:cNvPr>
            <p:cNvSpPr/>
            <p:nvPr/>
          </p:nvSpPr>
          <p:spPr>
            <a:xfrm>
              <a:off x="6167655" y="2371021"/>
              <a:ext cx="26077" cy="26077"/>
            </a:xfrm>
            <a:custGeom>
              <a:avLst/>
              <a:gdLst>
                <a:gd name="connsiteX0" fmla="*/ 1130 w 1238"/>
                <a:gd name="connsiteY0" fmla="*/ 227 h 1238"/>
                <a:gd name="connsiteX1" fmla="*/ 1130 w 1238"/>
                <a:gd name="connsiteY1" fmla="*/ 227 h 1238"/>
                <a:gd name="connsiteX2" fmla="*/ 1130 w 1238"/>
                <a:gd name="connsiteY2" fmla="*/ 227 h 1238"/>
                <a:gd name="connsiteX3" fmla="*/ 1130 w 1238"/>
                <a:gd name="connsiteY3" fmla="*/ 227 h 1238"/>
                <a:gd name="connsiteX4" fmla="*/ 653 w 1238"/>
                <a:gd name="connsiteY4" fmla="*/ 1085 h 1238"/>
                <a:gd name="connsiteX5" fmla="*/ -109 w 1238"/>
                <a:gd name="connsiteY5" fmla="*/ 1085 h 1238"/>
                <a:gd name="connsiteX6" fmla="*/ -109 w 1238"/>
                <a:gd name="connsiteY6" fmla="*/ -154 h 1238"/>
                <a:gd name="connsiteX7" fmla="*/ -109 w 1238"/>
                <a:gd name="connsiteY7" fmla="*/ 227 h 1238"/>
                <a:gd name="connsiteX8" fmla="*/ -109 w 1238"/>
                <a:gd name="connsiteY8" fmla="*/ 227 h 1238"/>
                <a:gd name="connsiteX9" fmla="*/ -109 w 1238"/>
                <a:gd name="connsiteY9" fmla="*/ 227 h 1238"/>
                <a:gd name="connsiteX10" fmla="*/ 844 w 1238"/>
                <a:gd name="connsiteY10" fmla="*/ 227 h 1238"/>
                <a:gd name="connsiteX11" fmla="*/ 844 w 1238"/>
                <a:gd name="connsiteY11" fmla="*/ 227 h 1238"/>
                <a:gd name="connsiteX12" fmla="*/ 1130 w 1238"/>
                <a:gd name="connsiteY12" fmla="*/ 22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" h="1238">
                  <a:moveTo>
                    <a:pt x="1130" y="227"/>
                  </a:moveTo>
                  <a:lnTo>
                    <a:pt x="1130" y="227"/>
                  </a:lnTo>
                  <a:cubicBezTo>
                    <a:pt x="1130" y="227"/>
                    <a:pt x="1130" y="227"/>
                    <a:pt x="1130" y="227"/>
                  </a:cubicBezTo>
                  <a:lnTo>
                    <a:pt x="1130" y="227"/>
                  </a:lnTo>
                  <a:lnTo>
                    <a:pt x="653" y="1085"/>
                  </a:lnTo>
                  <a:lnTo>
                    <a:pt x="-109" y="1085"/>
                  </a:lnTo>
                  <a:lnTo>
                    <a:pt x="-109" y="-154"/>
                  </a:lnTo>
                  <a:lnTo>
                    <a:pt x="-109" y="227"/>
                  </a:lnTo>
                  <a:cubicBezTo>
                    <a:pt x="-109" y="227"/>
                    <a:pt x="-109" y="227"/>
                    <a:pt x="-109" y="227"/>
                  </a:cubicBezTo>
                  <a:lnTo>
                    <a:pt x="-109" y="227"/>
                  </a:lnTo>
                  <a:lnTo>
                    <a:pt x="844" y="227"/>
                  </a:lnTo>
                  <a:lnTo>
                    <a:pt x="844" y="227"/>
                  </a:lnTo>
                  <a:cubicBezTo>
                    <a:pt x="844" y="227"/>
                    <a:pt x="1130" y="227"/>
                    <a:pt x="1130" y="227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D14905E-BF80-0DE0-B1A7-280F8AA5AC50}"/>
                </a:ext>
              </a:extLst>
            </p:cNvPr>
            <p:cNvSpPr/>
            <p:nvPr/>
          </p:nvSpPr>
          <p:spPr>
            <a:xfrm>
              <a:off x="6237881" y="2465302"/>
              <a:ext cx="76229" cy="24076"/>
            </a:xfrm>
            <a:custGeom>
              <a:avLst/>
              <a:gdLst>
                <a:gd name="connsiteX0" fmla="*/ 1796 w 3619"/>
                <a:gd name="connsiteY0" fmla="*/ 418 h 1143"/>
                <a:gd name="connsiteX1" fmla="*/ 1796 w 3619"/>
                <a:gd name="connsiteY1" fmla="*/ 989 h 1143"/>
                <a:gd name="connsiteX2" fmla="*/ 1796 w 3619"/>
                <a:gd name="connsiteY2" fmla="*/ 989 h 1143"/>
                <a:gd name="connsiteX3" fmla="*/ 1796 w 3619"/>
                <a:gd name="connsiteY3" fmla="*/ 989 h 1143"/>
                <a:gd name="connsiteX4" fmla="*/ -109 w 3619"/>
                <a:gd name="connsiteY4" fmla="*/ 989 h 1143"/>
                <a:gd name="connsiteX5" fmla="*/ -109 w 3619"/>
                <a:gd name="connsiteY5" fmla="*/ 989 h 1143"/>
                <a:gd name="connsiteX6" fmla="*/ -109 w 3619"/>
                <a:gd name="connsiteY6" fmla="*/ 989 h 1143"/>
                <a:gd name="connsiteX7" fmla="*/ -109 w 3619"/>
                <a:gd name="connsiteY7" fmla="*/ 989 h 1143"/>
                <a:gd name="connsiteX8" fmla="*/ 1606 w 3619"/>
                <a:gd name="connsiteY8" fmla="*/ 989 h 1143"/>
                <a:gd name="connsiteX9" fmla="*/ 1606 w 3619"/>
                <a:gd name="connsiteY9" fmla="*/ 418 h 1143"/>
                <a:gd name="connsiteX10" fmla="*/ 1606 w 3619"/>
                <a:gd name="connsiteY10" fmla="*/ 418 h 1143"/>
                <a:gd name="connsiteX11" fmla="*/ 1606 w 3619"/>
                <a:gd name="connsiteY11" fmla="*/ 418 h 1143"/>
                <a:gd name="connsiteX12" fmla="*/ 1606 w 3619"/>
                <a:gd name="connsiteY12" fmla="*/ 418 h 1143"/>
                <a:gd name="connsiteX13" fmla="*/ 1606 w 3619"/>
                <a:gd name="connsiteY13" fmla="*/ 418 h 1143"/>
                <a:gd name="connsiteX14" fmla="*/ 1606 w 3619"/>
                <a:gd name="connsiteY14" fmla="*/ 418 h 1143"/>
                <a:gd name="connsiteX15" fmla="*/ 1606 w 3619"/>
                <a:gd name="connsiteY15" fmla="*/ 418 h 1143"/>
                <a:gd name="connsiteX16" fmla="*/ 1606 w 3619"/>
                <a:gd name="connsiteY16" fmla="*/ -154 h 1143"/>
                <a:gd name="connsiteX17" fmla="*/ 1606 w 3619"/>
                <a:gd name="connsiteY17" fmla="*/ -154 h 1143"/>
                <a:gd name="connsiteX18" fmla="*/ 1606 w 3619"/>
                <a:gd name="connsiteY18" fmla="*/ -154 h 1143"/>
                <a:gd name="connsiteX19" fmla="*/ 3511 w 3619"/>
                <a:gd name="connsiteY19" fmla="*/ -154 h 1143"/>
                <a:gd name="connsiteX20" fmla="*/ 3511 w 3619"/>
                <a:gd name="connsiteY20" fmla="*/ -154 h 1143"/>
                <a:gd name="connsiteX21" fmla="*/ 2082 w 3619"/>
                <a:gd name="connsiteY21" fmla="*/ -154 h 1143"/>
                <a:gd name="connsiteX22" fmla="*/ 2082 w 3619"/>
                <a:gd name="connsiteY22" fmla="*/ -154 h 1143"/>
                <a:gd name="connsiteX23" fmla="*/ 2082 w 3619"/>
                <a:gd name="connsiteY23" fmla="*/ -154 h 1143"/>
                <a:gd name="connsiteX24" fmla="*/ 2082 w 3619"/>
                <a:gd name="connsiteY24" fmla="*/ -154 h 1143"/>
                <a:gd name="connsiteX25" fmla="*/ 2082 w 3619"/>
                <a:gd name="connsiteY25" fmla="*/ -154 h 1143"/>
                <a:gd name="connsiteX26" fmla="*/ 2082 w 3619"/>
                <a:gd name="connsiteY26" fmla="*/ -154 h 1143"/>
                <a:gd name="connsiteX27" fmla="*/ 2082 w 3619"/>
                <a:gd name="connsiteY27" fmla="*/ -154 h 1143"/>
                <a:gd name="connsiteX28" fmla="*/ 2082 w 3619"/>
                <a:gd name="connsiteY28" fmla="*/ -154 h 1143"/>
                <a:gd name="connsiteX29" fmla="*/ 2082 w 3619"/>
                <a:gd name="connsiteY29" fmla="*/ -154 h 1143"/>
                <a:gd name="connsiteX30" fmla="*/ 2082 w 3619"/>
                <a:gd name="connsiteY30" fmla="*/ -154 h 1143"/>
                <a:gd name="connsiteX31" fmla="*/ 2082 w 3619"/>
                <a:gd name="connsiteY31" fmla="*/ -154 h 1143"/>
                <a:gd name="connsiteX32" fmla="*/ 1796 w 3619"/>
                <a:gd name="connsiteY32" fmla="*/ 418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19" h="1143">
                  <a:moveTo>
                    <a:pt x="1796" y="418"/>
                  </a:moveTo>
                  <a:lnTo>
                    <a:pt x="1796" y="989"/>
                  </a:lnTo>
                  <a:lnTo>
                    <a:pt x="1796" y="989"/>
                  </a:lnTo>
                  <a:lnTo>
                    <a:pt x="1796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1606" y="989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cubicBezTo>
                    <a:pt x="1606" y="418"/>
                    <a:pt x="1606" y="418"/>
                    <a:pt x="1606" y="418"/>
                  </a:cubicBezTo>
                  <a:lnTo>
                    <a:pt x="1606" y="-154"/>
                  </a:lnTo>
                  <a:lnTo>
                    <a:pt x="1606" y="-154"/>
                  </a:lnTo>
                  <a:lnTo>
                    <a:pt x="1606" y="-154"/>
                  </a:lnTo>
                  <a:lnTo>
                    <a:pt x="3511" y="-154"/>
                  </a:lnTo>
                  <a:lnTo>
                    <a:pt x="3511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cubicBezTo>
                    <a:pt x="2082" y="-154"/>
                    <a:pt x="1796" y="227"/>
                    <a:pt x="1796" y="418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861B8EA-638A-3E3D-C946-C089F473C242}"/>
                </a:ext>
              </a:extLst>
            </p:cNvPr>
            <p:cNvSpPr/>
            <p:nvPr/>
          </p:nvSpPr>
          <p:spPr>
            <a:xfrm>
              <a:off x="5866719" y="2639856"/>
              <a:ext cx="77577" cy="76229"/>
            </a:xfrm>
            <a:custGeom>
              <a:avLst/>
              <a:gdLst>
                <a:gd name="connsiteX0" fmla="*/ 3511 w 3683"/>
                <a:gd name="connsiteY0" fmla="*/ 1942 h 3619"/>
                <a:gd name="connsiteX1" fmla="*/ 3511 w 3683"/>
                <a:gd name="connsiteY1" fmla="*/ 2799 h 3619"/>
                <a:gd name="connsiteX2" fmla="*/ 3511 w 3683"/>
                <a:gd name="connsiteY2" fmla="*/ 3466 h 3619"/>
                <a:gd name="connsiteX3" fmla="*/ 2939 w 3683"/>
                <a:gd name="connsiteY3" fmla="*/ 3466 h 3619"/>
                <a:gd name="connsiteX4" fmla="*/ 2082 w 3683"/>
                <a:gd name="connsiteY4" fmla="*/ 3466 h 3619"/>
                <a:gd name="connsiteX5" fmla="*/ 1130 w 3683"/>
                <a:gd name="connsiteY5" fmla="*/ 3466 h 3619"/>
                <a:gd name="connsiteX6" fmla="*/ 463 w 3683"/>
                <a:gd name="connsiteY6" fmla="*/ 3466 h 3619"/>
                <a:gd name="connsiteX7" fmla="*/ -109 w 3683"/>
                <a:gd name="connsiteY7" fmla="*/ 2799 h 3619"/>
                <a:gd name="connsiteX8" fmla="*/ -109 w 3683"/>
                <a:gd name="connsiteY8" fmla="*/ 1847 h 3619"/>
                <a:gd name="connsiteX9" fmla="*/ -109 w 3683"/>
                <a:gd name="connsiteY9" fmla="*/ 989 h 3619"/>
                <a:gd name="connsiteX10" fmla="*/ -109 w 3683"/>
                <a:gd name="connsiteY10" fmla="*/ 323 h 3619"/>
                <a:gd name="connsiteX11" fmla="*/ 463 w 3683"/>
                <a:gd name="connsiteY11" fmla="*/ -154 h 3619"/>
                <a:gd name="connsiteX12" fmla="*/ 1415 w 3683"/>
                <a:gd name="connsiteY12" fmla="*/ -154 h 3619"/>
                <a:gd name="connsiteX13" fmla="*/ 2273 w 3683"/>
                <a:gd name="connsiteY13" fmla="*/ -154 h 3619"/>
                <a:gd name="connsiteX14" fmla="*/ 3035 w 3683"/>
                <a:gd name="connsiteY14" fmla="*/ -154 h 3619"/>
                <a:gd name="connsiteX15" fmla="*/ 3035 w 3683"/>
                <a:gd name="connsiteY15" fmla="*/ 513 h 3619"/>
                <a:gd name="connsiteX16" fmla="*/ 2368 w 3683"/>
                <a:gd name="connsiteY16" fmla="*/ 1942 h 3619"/>
                <a:gd name="connsiteX17" fmla="*/ 2368 w 3683"/>
                <a:gd name="connsiteY17" fmla="*/ 1466 h 3619"/>
                <a:gd name="connsiteX18" fmla="*/ 2368 w 3683"/>
                <a:gd name="connsiteY18" fmla="*/ 989 h 3619"/>
                <a:gd name="connsiteX19" fmla="*/ 2368 w 3683"/>
                <a:gd name="connsiteY19" fmla="*/ 989 h 3619"/>
                <a:gd name="connsiteX20" fmla="*/ 1511 w 3683"/>
                <a:gd name="connsiteY20" fmla="*/ 989 h 3619"/>
                <a:gd name="connsiteX21" fmla="*/ 1511 w 3683"/>
                <a:gd name="connsiteY21" fmla="*/ 989 h 3619"/>
                <a:gd name="connsiteX22" fmla="*/ 1511 w 3683"/>
                <a:gd name="connsiteY22" fmla="*/ 1561 h 3619"/>
                <a:gd name="connsiteX23" fmla="*/ 1511 w 3683"/>
                <a:gd name="connsiteY23" fmla="*/ 2132 h 3619"/>
                <a:gd name="connsiteX24" fmla="*/ 1511 w 3683"/>
                <a:gd name="connsiteY24" fmla="*/ 2132 h 3619"/>
                <a:gd name="connsiteX25" fmla="*/ 1511 w 3683"/>
                <a:gd name="connsiteY25" fmla="*/ 2132 h 3619"/>
                <a:gd name="connsiteX26" fmla="*/ 2368 w 3683"/>
                <a:gd name="connsiteY26" fmla="*/ 2132 h 3619"/>
                <a:gd name="connsiteX27" fmla="*/ 2368 w 3683"/>
                <a:gd name="connsiteY27" fmla="*/ 2132 h 3619"/>
                <a:gd name="connsiteX28" fmla="*/ 2368 w 3683"/>
                <a:gd name="connsiteY28" fmla="*/ 2132 h 3619"/>
                <a:gd name="connsiteX29" fmla="*/ 2368 w 3683"/>
                <a:gd name="connsiteY29" fmla="*/ 1942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" h="3619">
                  <a:moveTo>
                    <a:pt x="3511" y="1942"/>
                  </a:moveTo>
                  <a:cubicBezTo>
                    <a:pt x="3558" y="2228"/>
                    <a:pt x="3558" y="2513"/>
                    <a:pt x="3511" y="2799"/>
                  </a:cubicBezTo>
                  <a:cubicBezTo>
                    <a:pt x="3597" y="3009"/>
                    <a:pt x="3597" y="3256"/>
                    <a:pt x="3511" y="3466"/>
                  </a:cubicBezTo>
                  <a:cubicBezTo>
                    <a:pt x="3511" y="3466"/>
                    <a:pt x="3511" y="3466"/>
                    <a:pt x="2939" y="3466"/>
                  </a:cubicBezTo>
                  <a:lnTo>
                    <a:pt x="2082" y="3466"/>
                  </a:lnTo>
                  <a:lnTo>
                    <a:pt x="1130" y="3466"/>
                  </a:lnTo>
                  <a:lnTo>
                    <a:pt x="463" y="3466"/>
                  </a:lnTo>
                  <a:cubicBezTo>
                    <a:pt x="225" y="3294"/>
                    <a:pt x="25" y="3066"/>
                    <a:pt x="-109" y="2799"/>
                  </a:cubicBezTo>
                  <a:lnTo>
                    <a:pt x="-109" y="1847"/>
                  </a:lnTo>
                  <a:lnTo>
                    <a:pt x="-109" y="989"/>
                  </a:lnTo>
                  <a:lnTo>
                    <a:pt x="-109" y="323"/>
                  </a:lnTo>
                  <a:lnTo>
                    <a:pt x="463" y="-154"/>
                  </a:lnTo>
                  <a:lnTo>
                    <a:pt x="1415" y="-154"/>
                  </a:lnTo>
                  <a:lnTo>
                    <a:pt x="2273" y="-154"/>
                  </a:lnTo>
                  <a:lnTo>
                    <a:pt x="3035" y="-154"/>
                  </a:lnTo>
                  <a:cubicBezTo>
                    <a:pt x="3082" y="65"/>
                    <a:pt x="3082" y="294"/>
                    <a:pt x="3035" y="513"/>
                  </a:cubicBezTo>
                  <a:close/>
                  <a:moveTo>
                    <a:pt x="2368" y="1942"/>
                  </a:moveTo>
                  <a:cubicBezTo>
                    <a:pt x="2377" y="1780"/>
                    <a:pt x="2377" y="1628"/>
                    <a:pt x="2368" y="1466"/>
                  </a:cubicBezTo>
                  <a:lnTo>
                    <a:pt x="2368" y="989"/>
                  </a:lnTo>
                  <a:lnTo>
                    <a:pt x="2368" y="989"/>
                  </a:lnTo>
                  <a:lnTo>
                    <a:pt x="1511" y="989"/>
                  </a:lnTo>
                  <a:lnTo>
                    <a:pt x="1511" y="989"/>
                  </a:lnTo>
                  <a:lnTo>
                    <a:pt x="1511" y="1561"/>
                  </a:lnTo>
                  <a:cubicBezTo>
                    <a:pt x="1511" y="1561"/>
                    <a:pt x="1511" y="1561"/>
                    <a:pt x="1511" y="2132"/>
                  </a:cubicBezTo>
                  <a:lnTo>
                    <a:pt x="1511" y="2132"/>
                  </a:lnTo>
                  <a:lnTo>
                    <a:pt x="1511" y="2132"/>
                  </a:lnTo>
                  <a:lnTo>
                    <a:pt x="2368" y="2132"/>
                  </a:lnTo>
                  <a:lnTo>
                    <a:pt x="2368" y="2132"/>
                  </a:lnTo>
                  <a:cubicBezTo>
                    <a:pt x="2368" y="2132"/>
                    <a:pt x="2368" y="2132"/>
                    <a:pt x="2368" y="2132"/>
                  </a:cubicBezTo>
                  <a:cubicBezTo>
                    <a:pt x="2368" y="2132"/>
                    <a:pt x="2368" y="2132"/>
                    <a:pt x="2368" y="1942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3187DEE-CD30-529F-CA9F-3E43259A41A7}"/>
                </a:ext>
              </a:extLst>
            </p:cNvPr>
            <p:cNvSpPr/>
            <p:nvPr/>
          </p:nvSpPr>
          <p:spPr>
            <a:xfrm>
              <a:off x="5954997" y="2567629"/>
              <a:ext cx="102306" cy="108330"/>
            </a:xfrm>
            <a:custGeom>
              <a:avLst/>
              <a:gdLst>
                <a:gd name="connsiteX0" fmla="*/ 4463 w 4857"/>
                <a:gd name="connsiteY0" fmla="*/ 1942 h 5143"/>
                <a:gd name="connsiteX1" fmla="*/ 4463 w 4857"/>
                <a:gd name="connsiteY1" fmla="*/ 1942 h 5143"/>
                <a:gd name="connsiteX2" fmla="*/ 3892 w 4857"/>
                <a:gd name="connsiteY2" fmla="*/ 1942 h 5143"/>
                <a:gd name="connsiteX3" fmla="*/ 3892 w 4857"/>
                <a:gd name="connsiteY3" fmla="*/ 1942 h 5143"/>
                <a:gd name="connsiteX4" fmla="*/ 3892 w 4857"/>
                <a:gd name="connsiteY4" fmla="*/ 1942 h 5143"/>
                <a:gd name="connsiteX5" fmla="*/ 3892 w 4857"/>
                <a:gd name="connsiteY5" fmla="*/ 1942 h 5143"/>
                <a:gd name="connsiteX6" fmla="*/ 4749 w 4857"/>
                <a:gd name="connsiteY6" fmla="*/ 1942 h 5143"/>
                <a:gd name="connsiteX7" fmla="*/ 4749 w 4857"/>
                <a:gd name="connsiteY7" fmla="*/ 1942 h 5143"/>
                <a:gd name="connsiteX8" fmla="*/ 4749 w 4857"/>
                <a:gd name="connsiteY8" fmla="*/ 1942 h 5143"/>
                <a:gd name="connsiteX9" fmla="*/ 4749 w 4857"/>
                <a:gd name="connsiteY9" fmla="*/ 1942 h 5143"/>
                <a:gd name="connsiteX10" fmla="*/ 4082 w 4857"/>
                <a:gd name="connsiteY10" fmla="*/ 1942 h 5143"/>
                <a:gd name="connsiteX11" fmla="*/ 4654 w 4857"/>
                <a:gd name="connsiteY11" fmla="*/ 4990 h 5143"/>
                <a:gd name="connsiteX12" fmla="*/ 3511 w 4857"/>
                <a:gd name="connsiteY12" fmla="*/ 4990 h 5143"/>
                <a:gd name="connsiteX13" fmla="*/ 2939 w 4857"/>
                <a:gd name="connsiteY13" fmla="*/ 1942 h 5143"/>
                <a:gd name="connsiteX14" fmla="*/ 1511 w 4857"/>
                <a:gd name="connsiteY14" fmla="*/ 1942 h 5143"/>
                <a:gd name="connsiteX15" fmla="*/ 2082 w 4857"/>
                <a:gd name="connsiteY15" fmla="*/ 4990 h 5143"/>
                <a:gd name="connsiteX16" fmla="*/ 463 w 4857"/>
                <a:gd name="connsiteY16" fmla="*/ 4990 h 5143"/>
                <a:gd name="connsiteX17" fmla="*/ -109 w 4857"/>
                <a:gd name="connsiteY17" fmla="*/ 1942 h 5143"/>
                <a:gd name="connsiteX18" fmla="*/ -109 w 4857"/>
                <a:gd name="connsiteY18" fmla="*/ 1942 h 5143"/>
                <a:gd name="connsiteX19" fmla="*/ -109 w 4857"/>
                <a:gd name="connsiteY19" fmla="*/ 1942 h 5143"/>
                <a:gd name="connsiteX20" fmla="*/ -109 w 4857"/>
                <a:gd name="connsiteY20" fmla="*/ 1275 h 5143"/>
                <a:gd name="connsiteX21" fmla="*/ 463 w 4857"/>
                <a:gd name="connsiteY21" fmla="*/ 1275 h 5143"/>
                <a:gd name="connsiteX22" fmla="*/ 463 w 4857"/>
                <a:gd name="connsiteY22" fmla="*/ 1275 h 5143"/>
                <a:gd name="connsiteX23" fmla="*/ 463 w 4857"/>
                <a:gd name="connsiteY23" fmla="*/ 608 h 5143"/>
                <a:gd name="connsiteX24" fmla="*/ 463 w 4857"/>
                <a:gd name="connsiteY24" fmla="*/ 608 h 5143"/>
                <a:gd name="connsiteX25" fmla="*/ 463 w 4857"/>
                <a:gd name="connsiteY25" fmla="*/ 608 h 5143"/>
                <a:gd name="connsiteX26" fmla="*/ 1796 w 4857"/>
                <a:gd name="connsiteY26" fmla="*/ 608 h 5143"/>
                <a:gd name="connsiteX27" fmla="*/ 1796 w 4857"/>
                <a:gd name="connsiteY27" fmla="*/ 608 h 5143"/>
                <a:gd name="connsiteX28" fmla="*/ 1796 w 4857"/>
                <a:gd name="connsiteY28" fmla="*/ 608 h 5143"/>
                <a:gd name="connsiteX29" fmla="*/ 1320 w 4857"/>
                <a:gd name="connsiteY29" fmla="*/ 608 h 5143"/>
                <a:gd name="connsiteX30" fmla="*/ 1320 w 4857"/>
                <a:gd name="connsiteY30" fmla="*/ 608 h 5143"/>
                <a:gd name="connsiteX31" fmla="*/ 1320 w 4857"/>
                <a:gd name="connsiteY31" fmla="*/ 1370 h 5143"/>
                <a:gd name="connsiteX32" fmla="*/ 2749 w 4857"/>
                <a:gd name="connsiteY32" fmla="*/ 1370 h 5143"/>
                <a:gd name="connsiteX33" fmla="*/ 2749 w 4857"/>
                <a:gd name="connsiteY33" fmla="*/ 323 h 5143"/>
                <a:gd name="connsiteX34" fmla="*/ 2749 w 4857"/>
                <a:gd name="connsiteY34" fmla="*/ -154 h 5143"/>
                <a:gd name="connsiteX35" fmla="*/ 2749 w 4857"/>
                <a:gd name="connsiteY35" fmla="*/ -154 h 5143"/>
                <a:gd name="connsiteX36" fmla="*/ 4178 w 4857"/>
                <a:gd name="connsiteY36" fmla="*/ -154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57" h="5143">
                  <a:moveTo>
                    <a:pt x="4463" y="1942"/>
                  </a:moveTo>
                  <a:lnTo>
                    <a:pt x="4463" y="1942"/>
                  </a:lnTo>
                  <a:lnTo>
                    <a:pt x="3892" y="1942"/>
                  </a:lnTo>
                  <a:cubicBezTo>
                    <a:pt x="3892" y="1942"/>
                    <a:pt x="3892" y="1942"/>
                    <a:pt x="3892" y="1942"/>
                  </a:cubicBezTo>
                  <a:lnTo>
                    <a:pt x="3892" y="1942"/>
                  </a:lnTo>
                  <a:lnTo>
                    <a:pt x="3892" y="1942"/>
                  </a:lnTo>
                  <a:lnTo>
                    <a:pt x="4749" y="1942"/>
                  </a:lnTo>
                  <a:lnTo>
                    <a:pt x="4749" y="1942"/>
                  </a:lnTo>
                  <a:cubicBezTo>
                    <a:pt x="4749" y="1942"/>
                    <a:pt x="4749" y="1942"/>
                    <a:pt x="4749" y="1942"/>
                  </a:cubicBezTo>
                  <a:cubicBezTo>
                    <a:pt x="4749" y="1942"/>
                    <a:pt x="4749" y="1942"/>
                    <a:pt x="4749" y="1942"/>
                  </a:cubicBezTo>
                  <a:lnTo>
                    <a:pt x="4082" y="1942"/>
                  </a:lnTo>
                  <a:lnTo>
                    <a:pt x="4654" y="4990"/>
                  </a:lnTo>
                  <a:lnTo>
                    <a:pt x="3511" y="4990"/>
                  </a:lnTo>
                  <a:lnTo>
                    <a:pt x="2939" y="1942"/>
                  </a:lnTo>
                  <a:lnTo>
                    <a:pt x="1511" y="1942"/>
                  </a:lnTo>
                  <a:lnTo>
                    <a:pt x="2082" y="4990"/>
                  </a:lnTo>
                  <a:lnTo>
                    <a:pt x="463" y="4990"/>
                  </a:lnTo>
                  <a:lnTo>
                    <a:pt x="-109" y="1942"/>
                  </a:lnTo>
                  <a:lnTo>
                    <a:pt x="-109" y="1942"/>
                  </a:lnTo>
                  <a:cubicBezTo>
                    <a:pt x="-109" y="1942"/>
                    <a:pt x="-109" y="1942"/>
                    <a:pt x="-109" y="1942"/>
                  </a:cubicBezTo>
                  <a:lnTo>
                    <a:pt x="-109" y="1275"/>
                  </a:lnTo>
                  <a:lnTo>
                    <a:pt x="463" y="1275"/>
                  </a:lnTo>
                  <a:lnTo>
                    <a:pt x="463" y="1275"/>
                  </a:lnTo>
                  <a:cubicBezTo>
                    <a:pt x="415" y="1056"/>
                    <a:pt x="415" y="827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lnTo>
                    <a:pt x="1796" y="608"/>
                  </a:lnTo>
                  <a:lnTo>
                    <a:pt x="1796" y="608"/>
                  </a:lnTo>
                  <a:cubicBezTo>
                    <a:pt x="1796" y="608"/>
                    <a:pt x="1796" y="608"/>
                    <a:pt x="1796" y="608"/>
                  </a:cubicBezTo>
                  <a:lnTo>
                    <a:pt x="1320" y="608"/>
                  </a:lnTo>
                  <a:cubicBezTo>
                    <a:pt x="1320" y="608"/>
                    <a:pt x="1320" y="608"/>
                    <a:pt x="1320" y="608"/>
                  </a:cubicBezTo>
                  <a:lnTo>
                    <a:pt x="1320" y="1370"/>
                  </a:lnTo>
                  <a:lnTo>
                    <a:pt x="2749" y="1370"/>
                  </a:lnTo>
                  <a:lnTo>
                    <a:pt x="2749" y="323"/>
                  </a:lnTo>
                  <a:cubicBezTo>
                    <a:pt x="2749" y="323"/>
                    <a:pt x="2749" y="323"/>
                    <a:pt x="2749" y="-154"/>
                  </a:cubicBezTo>
                  <a:lnTo>
                    <a:pt x="2749" y="-154"/>
                  </a:lnTo>
                  <a:lnTo>
                    <a:pt x="417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62BCC46D-183B-DE21-8D1D-999C75E6D4ED}"/>
                </a:ext>
              </a:extLst>
            </p:cNvPr>
            <p:cNvSpPr/>
            <p:nvPr/>
          </p:nvSpPr>
          <p:spPr>
            <a:xfrm>
              <a:off x="6067835" y="2603732"/>
              <a:ext cx="77725" cy="78230"/>
            </a:xfrm>
            <a:custGeom>
              <a:avLst/>
              <a:gdLst>
                <a:gd name="connsiteX0" fmla="*/ 3582 w 3690"/>
                <a:gd name="connsiteY0" fmla="*/ 3561 h 3714"/>
                <a:gd name="connsiteX1" fmla="*/ 3582 w 3690"/>
                <a:gd name="connsiteY1" fmla="*/ 3561 h 3714"/>
                <a:gd name="connsiteX2" fmla="*/ 3582 w 3690"/>
                <a:gd name="connsiteY2" fmla="*/ 3561 h 3714"/>
                <a:gd name="connsiteX3" fmla="*/ 1201 w 3690"/>
                <a:gd name="connsiteY3" fmla="*/ 3561 h 3714"/>
                <a:gd name="connsiteX4" fmla="*/ 1201 w 3690"/>
                <a:gd name="connsiteY4" fmla="*/ 3561 h 3714"/>
                <a:gd name="connsiteX5" fmla="*/ 1201 w 3690"/>
                <a:gd name="connsiteY5" fmla="*/ 3561 h 3714"/>
                <a:gd name="connsiteX6" fmla="*/ 1201 w 3690"/>
                <a:gd name="connsiteY6" fmla="*/ 3561 h 3714"/>
                <a:gd name="connsiteX7" fmla="*/ 3106 w 3690"/>
                <a:gd name="connsiteY7" fmla="*/ 3561 h 3714"/>
                <a:gd name="connsiteX8" fmla="*/ 3106 w 3690"/>
                <a:gd name="connsiteY8" fmla="*/ 3561 h 3714"/>
                <a:gd name="connsiteX9" fmla="*/ 725 w 3690"/>
                <a:gd name="connsiteY9" fmla="*/ 3561 h 3714"/>
                <a:gd name="connsiteX10" fmla="*/ -37 w 3690"/>
                <a:gd name="connsiteY10" fmla="*/ 3085 h 3714"/>
                <a:gd name="connsiteX11" fmla="*/ -37 w 3690"/>
                <a:gd name="connsiteY11" fmla="*/ 2418 h 3714"/>
                <a:gd name="connsiteX12" fmla="*/ -37 w 3690"/>
                <a:gd name="connsiteY12" fmla="*/ 1561 h 3714"/>
                <a:gd name="connsiteX13" fmla="*/ -37 w 3690"/>
                <a:gd name="connsiteY13" fmla="*/ 608 h 3714"/>
                <a:gd name="connsiteX14" fmla="*/ -37 w 3690"/>
                <a:gd name="connsiteY14" fmla="*/ -154 h 3714"/>
                <a:gd name="connsiteX15" fmla="*/ 534 w 3690"/>
                <a:gd name="connsiteY15" fmla="*/ -154 h 3714"/>
                <a:gd name="connsiteX16" fmla="*/ 1392 w 3690"/>
                <a:gd name="connsiteY16" fmla="*/ -154 h 3714"/>
                <a:gd name="connsiteX17" fmla="*/ 2249 w 3690"/>
                <a:gd name="connsiteY17" fmla="*/ -154 h 3714"/>
                <a:gd name="connsiteX18" fmla="*/ 2820 w 3690"/>
                <a:gd name="connsiteY18" fmla="*/ -154 h 3714"/>
                <a:gd name="connsiteX19" fmla="*/ 2820 w 3690"/>
                <a:gd name="connsiteY19" fmla="*/ 418 h 3714"/>
                <a:gd name="connsiteX20" fmla="*/ 2820 w 3690"/>
                <a:gd name="connsiteY20" fmla="*/ 1180 h 3714"/>
                <a:gd name="connsiteX21" fmla="*/ 2439 w 3690"/>
                <a:gd name="connsiteY21" fmla="*/ 3561 h 3714"/>
                <a:gd name="connsiteX22" fmla="*/ 2439 w 3690"/>
                <a:gd name="connsiteY22" fmla="*/ 2799 h 3714"/>
                <a:gd name="connsiteX23" fmla="*/ 1772 w 3690"/>
                <a:gd name="connsiteY23" fmla="*/ 2799 h 3714"/>
                <a:gd name="connsiteX24" fmla="*/ 1772 w 3690"/>
                <a:gd name="connsiteY24" fmla="*/ 2799 h 3714"/>
                <a:gd name="connsiteX25" fmla="*/ 1772 w 3690"/>
                <a:gd name="connsiteY25" fmla="*/ 2799 h 3714"/>
                <a:gd name="connsiteX26" fmla="*/ 1772 w 3690"/>
                <a:gd name="connsiteY26" fmla="*/ 2799 h 3714"/>
                <a:gd name="connsiteX27" fmla="*/ 1772 w 3690"/>
                <a:gd name="connsiteY27" fmla="*/ 2799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90" h="3714">
                  <a:moveTo>
                    <a:pt x="3582" y="3561"/>
                  </a:moveTo>
                  <a:lnTo>
                    <a:pt x="3582" y="3561"/>
                  </a:lnTo>
                  <a:cubicBezTo>
                    <a:pt x="3582" y="3561"/>
                    <a:pt x="3582" y="3561"/>
                    <a:pt x="3582" y="3561"/>
                  </a:cubicBezTo>
                  <a:lnTo>
                    <a:pt x="1201" y="3561"/>
                  </a:lnTo>
                  <a:cubicBezTo>
                    <a:pt x="1201" y="3561"/>
                    <a:pt x="1201" y="3561"/>
                    <a:pt x="1201" y="3561"/>
                  </a:cubicBezTo>
                  <a:lnTo>
                    <a:pt x="1201" y="3561"/>
                  </a:lnTo>
                  <a:lnTo>
                    <a:pt x="1201" y="3561"/>
                  </a:lnTo>
                  <a:lnTo>
                    <a:pt x="3106" y="3561"/>
                  </a:lnTo>
                  <a:lnTo>
                    <a:pt x="3106" y="3561"/>
                  </a:lnTo>
                  <a:lnTo>
                    <a:pt x="725" y="3561"/>
                  </a:lnTo>
                  <a:lnTo>
                    <a:pt x="-37" y="3085"/>
                  </a:lnTo>
                  <a:cubicBezTo>
                    <a:pt x="-94" y="2866"/>
                    <a:pt x="-94" y="2637"/>
                    <a:pt x="-37" y="2418"/>
                  </a:cubicBezTo>
                  <a:lnTo>
                    <a:pt x="-37" y="1561"/>
                  </a:lnTo>
                  <a:cubicBezTo>
                    <a:pt x="-133" y="1247"/>
                    <a:pt x="-133" y="923"/>
                    <a:pt x="-37" y="608"/>
                  </a:cubicBezTo>
                  <a:cubicBezTo>
                    <a:pt x="-94" y="361"/>
                    <a:pt x="-94" y="94"/>
                    <a:pt x="-37" y="-154"/>
                  </a:cubicBezTo>
                  <a:lnTo>
                    <a:pt x="534" y="-154"/>
                  </a:lnTo>
                  <a:lnTo>
                    <a:pt x="1392" y="-154"/>
                  </a:lnTo>
                  <a:lnTo>
                    <a:pt x="2249" y="-154"/>
                  </a:lnTo>
                  <a:lnTo>
                    <a:pt x="2820" y="-154"/>
                  </a:lnTo>
                  <a:lnTo>
                    <a:pt x="2820" y="418"/>
                  </a:lnTo>
                  <a:cubicBezTo>
                    <a:pt x="2858" y="666"/>
                    <a:pt x="2858" y="932"/>
                    <a:pt x="2820" y="1180"/>
                  </a:cubicBezTo>
                  <a:close/>
                  <a:moveTo>
                    <a:pt x="2439" y="3561"/>
                  </a:moveTo>
                  <a:cubicBezTo>
                    <a:pt x="2468" y="3304"/>
                    <a:pt x="2468" y="3056"/>
                    <a:pt x="2439" y="2799"/>
                  </a:cubicBezTo>
                  <a:cubicBezTo>
                    <a:pt x="2230" y="2714"/>
                    <a:pt x="1982" y="2714"/>
                    <a:pt x="1772" y="2799"/>
                  </a:cubicBezTo>
                  <a:lnTo>
                    <a:pt x="1772" y="2799"/>
                  </a:lnTo>
                  <a:cubicBezTo>
                    <a:pt x="1772" y="2799"/>
                    <a:pt x="1772" y="2799"/>
                    <a:pt x="1772" y="2799"/>
                  </a:cubicBezTo>
                  <a:cubicBezTo>
                    <a:pt x="1772" y="2799"/>
                    <a:pt x="1772" y="2799"/>
                    <a:pt x="1772" y="2799"/>
                  </a:cubicBezTo>
                  <a:lnTo>
                    <a:pt x="1772" y="2799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287FF223-D0F5-93E6-159E-833610356BA7}"/>
                </a:ext>
              </a:extLst>
            </p:cNvPr>
            <p:cNvSpPr/>
            <p:nvPr/>
          </p:nvSpPr>
          <p:spPr>
            <a:xfrm>
              <a:off x="6153606" y="2621805"/>
              <a:ext cx="56156" cy="80231"/>
            </a:xfrm>
            <a:custGeom>
              <a:avLst/>
              <a:gdLst>
                <a:gd name="connsiteX0" fmla="*/ 2558 w 2666"/>
                <a:gd name="connsiteY0" fmla="*/ 1275 h 3809"/>
                <a:gd name="connsiteX1" fmla="*/ 2558 w 2666"/>
                <a:gd name="connsiteY1" fmla="*/ 1275 h 3809"/>
                <a:gd name="connsiteX2" fmla="*/ 1796 w 2666"/>
                <a:gd name="connsiteY2" fmla="*/ 1275 h 3809"/>
                <a:gd name="connsiteX3" fmla="*/ 1796 w 2666"/>
                <a:gd name="connsiteY3" fmla="*/ 1275 h 3809"/>
                <a:gd name="connsiteX4" fmla="*/ 1796 w 2666"/>
                <a:gd name="connsiteY4" fmla="*/ 1275 h 3809"/>
                <a:gd name="connsiteX5" fmla="*/ 1796 w 2666"/>
                <a:gd name="connsiteY5" fmla="*/ 1275 h 3809"/>
                <a:gd name="connsiteX6" fmla="*/ 1796 w 2666"/>
                <a:gd name="connsiteY6" fmla="*/ 3656 h 3809"/>
                <a:gd name="connsiteX7" fmla="*/ 558 w 2666"/>
                <a:gd name="connsiteY7" fmla="*/ 3656 h 3809"/>
                <a:gd name="connsiteX8" fmla="*/ -109 w 2666"/>
                <a:gd name="connsiteY8" fmla="*/ -154 h 3809"/>
                <a:gd name="connsiteX9" fmla="*/ 558 w 2666"/>
                <a:gd name="connsiteY9" fmla="*/ -154 h 3809"/>
                <a:gd name="connsiteX10" fmla="*/ 558 w 2666"/>
                <a:gd name="connsiteY10" fmla="*/ 323 h 3809"/>
                <a:gd name="connsiteX11" fmla="*/ 558 w 2666"/>
                <a:gd name="connsiteY11" fmla="*/ 323 h 3809"/>
                <a:gd name="connsiteX12" fmla="*/ 558 w 2666"/>
                <a:gd name="connsiteY12" fmla="*/ 323 h 3809"/>
                <a:gd name="connsiteX13" fmla="*/ 1606 w 2666"/>
                <a:gd name="connsiteY13" fmla="*/ 323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" h="3809">
                  <a:moveTo>
                    <a:pt x="2558" y="1275"/>
                  </a:moveTo>
                  <a:lnTo>
                    <a:pt x="2558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3656"/>
                  </a:lnTo>
                  <a:lnTo>
                    <a:pt x="558" y="3656"/>
                  </a:lnTo>
                  <a:lnTo>
                    <a:pt x="-109" y="-154"/>
                  </a:lnTo>
                  <a:lnTo>
                    <a:pt x="558" y="-154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1606" y="323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2C75E32-287E-4B7C-E457-7160CC639357}"/>
              </a:ext>
            </a:extLst>
          </p:cNvPr>
          <p:cNvSpPr txBox="1"/>
          <p:nvPr/>
        </p:nvSpPr>
        <p:spPr>
          <a:xfrm>
            <a:off x="6255551" y="2232677"/>
            <a:ext cx="502401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Bright sources (F &gt; ~3e-11 erg/s/cm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) can be detected in single observations.</a:t>
            </a:r>
          </a:p>
          <a:p>
            <a:endParaRPr lang="en-US" altLang="zh-CN" sz="2000" dirty="0"/>
          </a:p>
          <a:p>
            <a:r>
              <a:rPr lang="en-US" altLang="zh-CN" sz="2000" dirty="0"/>
              <a:t>The variability of these bright sources could be easily observed in the daily monitoring.</a:t>
            </a:r>
          </a:p>
          <a:p>
            <a:endParaRPr lang="en-US" altLang="zh-CN" sz="2000" dirty="0"/>
          </a:p>
          <a:p>
            <a:r>
              <a:rPr lang="en-US" altLang="zh-CN" sz="2000" dirty="0"/>
              <a:t>Data stacking is needed for the faint sources.</a:t>
            </a:r>
          </a:p>
          <a:p>
            <a:endParaRPr lang="en-US" altLang="zh-CN" sz="2000" dirty="0"/>
          </a:p>
          <a:p>
            <a:r>
              <a:rPr lang="en-US" altLang="zh-CN" sz="2000" dirty="0"/>
              <a:t>We also tried to find some new transients.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30F804-1BBF-9443-9C43-9CCE8AF8C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5074" r="9175" b="9515"/>
          <a:stretch/>
        </p:blipFill>
        <p:spPr>
          <a:xfrm>
            <a:off x="1022394" y="1305017"/>
            <a:ext cx="4648807" cy="4987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52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>
            <a:extLst>
              <a:ext uri="{FF2B5EF4-FFF2-40B4-BE49-F238E27FC236}">
                <a16:creationId xmlns:a16="http://schemas.microsoft.com/office/drawing/2014/main" id="{C7CC4EA1-D3E0-761E-C644-4878E331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90" y="93216"/>
            <a:ext cx="10122919" cy="652509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</a:rPr>
              <a:t>LMC monitor</a:t>
            </a:r>
            <a:endParaRPr lang="zh-CN" altLang="en-US" sz="3600" b="1" dirty="0">
              <a:latin typeface="+mn-lt"/>
              <a:ea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EF42AB-B3FC-4968-39D6-8EE9FC88DEB1}"/>
              </a:ext>
            </a:extLst>
          </p:cNvPr>
          <p:cNvCxnSpPr>
            <a:cxnSpLocks/>
          </p:cNvCxnSpPr>
          <p:nvPr/>
        </p:nvCxnSpPr>
        <p:spPr>
          <a:xfrm>
            <a:off x="266331" y="652508"/>
            <a:ext cx="11625308" cy="0"/>
          </a:xfrm>
          <a:prstGeom prst="line">
            <a:avLst/>
          </a:prstGeom>
          <a:ln w="19050">
            <a:solidFill>
              <a:srgbClr val="41374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3283B8D-3040-01FC-14EC-E5D166670A64}"/>
              </a:ext>
            </a:extLst>
          </p:cNvPr>
          <p:cNvGrpSpPr/>
          <p:nvPr/>
        </p:nvGrpSpPr>
        <p:grpSpPr>
          <a:xfrm>
            <a:off x="266331" y="130628"/>
            <a:ext cx="504020" cy="521879"/>
            <a:chOff x="4695034" y="2098163"/>
            <a:chExt cx="2800788" cy="2664338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DB57C51-F421-9DC5-4C00-59D2315AC75F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12573 w 83343"/>
                <a:gd name="connsiteY1" fmla="*/ 81915 h 81914"/>
                <a:gd name="connsiteX2" fmla="*/ 70676 w 83343"/>
                <a:gd name="connsiteY2" fmla="*/ 81915 h 81914"/>
                <a:gd name="connsiteX3" fmla="*/ 83344 w 83343"/>
                <a:gd name="connsiteY3" fmla="*/ 0 h 81914"/>
                <a:gd name="connsiteX4" fmla="*/ 0 w 83343"/>
                <a:gd name="connsiteY4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12573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44859-4589-CAED-909F-91CCE32B97D6}"/>
                </a:ext>
              </a:extLst>
            </p:cNvPr>
            <p:cNvSpPr/>
            <p:nvPr/>
          </p:nvSpPr>
          <p:spPr>
            <a:xfrm>
              <a:off x="5800495" y="2583469"/>
              <a:ext cx="1470620" cy="299125"/>
            </a:xfrm>
            <a:custGeom>
              <a:avLst/>
              <a:gdLst>
                <a:gd name="connsiteX0" fmla="*/ 69710 w 69818"/>
                <a:gd name="connsiteY0" fmla="*/ 14048 h 14201"/>
                <a:gd name="connsiteX1" fmla="*/ -109 w 69818"/>
                <a:gd name="connsiteY1" fmla="*/ 14048 h 1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18" h="14201">
                  <a:moveTo>
                    <a:pt x="69710" y="14048"/>
                  </a:moveTo>
                  <a:cubicBezTo>
                    <a:pt x="50288" y="-4888"/>
                    <a:pt x="19313" y="-4888"/>
                    <a:pt x="-109" y="14048"/>
                  </a:cubicBezTo>
                  <a:close/>
                </a:path>
              </a:pathLst>
            </a:custGeom>
            <a:solidFill>
              <a:srgbClr val="69A2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3169739-38D8-94EC-5305-805CE11C41C8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2667 w 83343"/>
                <a:gd name="connsiteY1" fmla="*/ 17526 h 81914"/>
                <a:gd name="connsiteX2" fmla="*/ 58198 w 83343"/>
                <a:gd name="connsiteY2" fmla="*/ 17526 h 81914"/>
                <a:gd name="connsiteX3" fmla="*/ 48292 w 83343"/>
                <a:gd name="connsiteY3" fmla="*/ 81915 h 81914"/>
                <a:gd name="connsiteX4" fmla="*/ 70676 w 83343"/>
                <a:gd name="connsiteY4" fmla="*/ 81915 h 81914"/>
                <a:gd name="connsiteX5" fmla="*/ 83344 w 83343"/>
                <a:gd name="connsiteY5" fmla="*/ 0 h 81914"/>
                <a:gd name="connsiteX6" fmla="*/ 0 w 83343"/>
                <a:gd name="connsiteY6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2667" y="17526"/>
                  </a:lnTo>
                  <a:lnTo>
                    <a:pt x="58198" y="17526"/>
                  </a:lnTo>
                  <a:lnTo>
                    <a:pt x="48292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A21625F-FBAE-3768-F1C1-CA0D7DF5BC8A}"/>
                </a:ext>
              </a:extLst>
            </p:cNvPr>
            <p:cNvSpPr/>
            <p:nvPr/>
          </p:nvSpPr>
          <p:spPr>
            <a:xfrm>
              <a:off x="5571786" y="2878612"/>
              <a:ext cx="1924036" cy="329035"/>
            </a:xfrm>
            <a:custGeom>
              <a:avLst/>
              <a:gdLst>
                <a:gd name="connsiteX0" fmla="*/ 0 w 91344"/>
                <a:gd name="connsiteY0" fmla="*/ 0 h 15621"/>
                <a:gd name="connsiteX1" fmla="*/ 91345 w 91344"/>
                <a:gd name="connsiteY1" fmla="*/ 0 h 15621"/>
                <a:gd name="connsiteX2" fmla="*/ 91345 w 91344"/>
                <a:gd name="connsiteY2" fmla="*/ 15621 h 15621"/>
                <a:gd name="connsiteX3" fmla="*/ 0 w 91344"/>
                <a:gd name="connsiteY3" fmla="*/ 15621 h 1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44" h="15621">
                  <a:moveTo>
                    <a:pt x="0" y="0"/>
                  </a:moveTo>
                  <a:lnTo>
                    <a:pt x="91345" y="0"/>
                  </a:lnTo>
                  <a:lnTo>
                    <a:pt x="91345" y="15621"/>
                  </a:lnTo>
                  <a:lnTo>
                    <a:pt x="0" y="156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DF09234-810B-8F4D-5E37-052AB980AE43}"/>
                </a:ext>
              </a:extLst>
            </p:cNvPr>
            <p:cNvSpPr/>
            <p:nvPr/>
          </p:nvSpPr>
          <p:spPr>
            <a:xfrm>
              <a:off x="4949820" y="2132265"/>
              <a:ext cx="1603026" cy="1891935"/>
            </a:xfrm>
            <a:custGeom>
              <a:avLst/>
              <a:gdLst>
                <a:gd name="connsiteX0" fmla="*/ 60198 w 76104"/>
                <a:gd name="connsiteY0" fmla="*/ 89821 h 89820"/>
                <a:gd name="connsiteX1" fmla="*/ 0 w 76104"/>
                <a:gd name="connsiteY1" fmla="*/ 89821 h 89820"/>
                <a:gd name="connsiteX2" fmla="*/ 15907 w 76104"/>
                <a:gd name="connsiteY2" fmla="*/ 0 h 89820"/>
                <a:gd name="connsiteX3" fmla="*/ 76105 w 76104"/>
                <a:gd name="connsiteY3" fmla="*/ 0 h 89820"/>
                <a:gd name="connsiteX4" fmla="*/ 60198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60198" y="89821"/>
                  </a:moveTo>
                  <a:lnTo>
                    <a:pt x="0" y="89821"/>
                  </a:lnTo>
                  <a:lnTo>
                    <a:pt x="15907" y="0"/>
                  </a:lnTo>
                  <a:lnTo>
                    <a:pt x="76105" y="0"/>
                  </a:lnTo>
                  <a:lnTo>
                    <a:pt x="60198" y="89821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7ADAB8C7-FC3F-AC6D-F0D7-3486D4D9FDAE}"/>
                </a:ext>
              </a:extLst>
            </p:cNvPr>
            <p:cNvSpPr/>
            <p:nvPr/>
          </p:nvSpPr>
          <p:spPr>
            <a:xfrm>
              <a:off x="4695034" y="2098163"/>
              <a:ext cx="1980212" cy="2656334"/>
            </a:xfrm>
            <a:custGeom>
              <a:avLst/>
              <a:gdLst>
                <a:gd name="connsiteX0" fmla="*/ 93713 w 94011"/>
                <a:gd name="connsiteY0" fmla="*/ -154 h 126110"/>
                <a:gd name="connsiteX1" fmla="*/ 22180 w 94011"/>
                <a:gd name="connsiteY1" fmla="*/ -154 h 126110"/>
                <a:gd name="connsiteX2" fmla="*/ -109 w 94011"/>
                <a:gd name="connsiteY2" fmla="*/ 125957 h 126110"/>
                <a:gd name="connsiteX3" fmla="*/ 7226 w 94011"/>
                <a:gd name="connsiteY3" fmla="*/ 125957 h 126110"/>
                <a:gd name="connsiteX4" fmla="*/ 13036 w 94011"/>
                <a:gd name="connsiteY4" fmla="*/ 93191 h 126110"/>
                <a:gd name="connsiteX5" fmla="*/ 70186 w 94011"/>
                <a:gd name="connsiteY5" fmla="*/ 93191 h 126110"/>
                <a:gd name="connsiteX6" fmla="*/ 64376 w 94011"/>
                <a:gd name="connsiteY6" fmla="*/ 125957 h 126110"/>
                <a:gd name="connsiteX7" fmla="*/ 71710 w 94011"/>
                <a:gd name="connsiteY7" fmla="*/ 125957 h 126110"/>
                <a:gd name="connsiteX8" fmla="*/ 93903 w 94011"/>
                <a:gd name="connsiteY8" fmla="*/ -154 h 126110"/>
                <a:gd name="connsiteX9" fmla="*/ 14655 w 94011"/>
                <a:gd name="connsiteY9" fmla="*/ 85571 h 126110"/>
                <a:gd name="connsiteX10" fmla="*/ 28561 w 94011"/>
                <a:gd name="connsiteY10" fmla="*/ 6895 h 126110"/>
                <a:gd name="connsiteX11" fmla="*/ 85712 w 94011"/>
                <a:gd name="connsiteY11" fmla="*/ 6895 h 126110"/>
                <a:gd name="connsiteX12" fmla="*/ 71805 w 94011"/>
                <a:gd name="connsiteY12" fmla="*/ 85571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93713" y="-154"/>
                  </a:moveTo>
                  <a:lnTo>
                    <a:pt x="22180" y="-154"/>
                  </a:lnTo>
                  <a:lnTo>
                    <a:pt x="-109" y="125957"/>
                  </a:lnTo>
                  <a:lnTo>
                    <a:pt x="7226" y="125957"/>
                  </a:lnTo>
                  <a:lnTo>
                    <a:pt x="13036" y="93191"/>
                  </a:lnTo>
                  <a:lnTo>
                    <a:pt x="70186" y="93191"/>
                  </a:lnTo>
                  <a:lnTo>
                    <a:pt x="64376" y="125957"/>
                  </a:lnTo>
                  <a:lnTo>
                    <a:pt x="71710" y="125957"/>
                  </a:lnTo>
                  <a:lnTo>
                    <a:pt x="93903" y="-154"/>
                  </a:lnTo>
                  <a:close/>
                  <a:moveTo>
                    <a:pt x="14655" y="85571"/>
                  </a:moveTo>
                  <a:lnTo>
                    <a:pt x="28561" y="6895"/>
                  </a:lnTo>
                  <a:lnTo>
                    <a:pt x="85712" y="6895"/>
                  </a:lnTo>
                  <a:lnTo>
                    <a:pt x="71805" y="85571"/>
                  </a:lnTo>
                  <a:close/>
                </a:path>
              </a:pathLst>
            </a:custGeom>
            <a:solidFill>
              <a:srgbClr val="F69B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B8F211D-5FE5-0CEB-DF3C-71AD45B606D2}"/>
                </a:ext>
              </a:extLst>
            </p:cNvPr>
            <p:cNvSpPr/>
            <p:nvPr/>
          </p:nvSpPr>
          <p:spPr>
            <a:xfrm>
              <a:off x="5298928" y="2132265"/>
              <a:ext cx="1603026" cy="1891935"/>
            </a:xfrm>
            <a:custGeom>
              <a:avLst/>
              <a:gdLst>
                <a:gd name="connsiteX0" fmla="*/ 76105 w 76104"/>
                <a:gd name="connsiteY0" fmla="*/ 89821 h 89820"/>
                <a:gd name="connsiteX1" fmla="*/ 15907 w 76104"/>
                <a:gd name="connsiteY1" fmla="*/ 89821 h 89820"/>
                <a:gd name="connsiteX2" fmla="*/ 0 w 76104"/>
                <a:gd name="connsiteY2" fmla="*/ 0 h 89820"/>
                <a:gd name="connsiteX3" fmla="*/ 60198 w 76104"/>
                <a:gd name="connsiteY3" fmla="*/ 0 h 89820"/>
                <a:gd name="connsiteX4" fmla="*/ 76105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76105" y="89821"/>
                  </a:moveTo>
                  <a:lnTo>
                    <a:pt x="15907" y="89821"/>
                  </a:lnTo>
                  <a:lnTo>
                    <a:pt x="0" y="0"/>
                  </a:lnTo>
                  <a:lnTo>
                    <a:pt x="60198" y="0"/>
                  </a:lnTo>
                  <a:lnTo>
                    <a:pt x="76105" y="898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C79AC64-8284-E0AC-5C75-1E2EE12AD854}"/>
                </a:ext>
              </a:extLst>
            </p:cNvPr>
            <p:cNvSpPr/>
            <p:nvPr/>
          </p:nvSpPr>
          <p:spPr>
            <a:xfrm>
              <a:off x="5174526" y="2098163"/>
              <a:ext cx="1980212" cy="2656334"/>
            </a:xfrm>
            <a:custGeom>
              <a:avLst/>
              <a:gdLst>
                <a:gd name="connsiteX0" fmla="*/ 71043 w 94011"/>
                <a:gd name="connsiteY0" fmla="*/ -154 h 126110"/>
                <a:gd name="connsiteX1" fmla="*/ -109 w 94011"/>
                <a:gd name="connsiteY1" fmla="*/ -154 h 126110"/>
                <a:gd name="connsiteX2" fmla="*/ 22180 w 94011"/>
                <a:gd name="connsiteY2" fmla="*/ 125957 h 126110"/>
                <a:gd name="connsiteX3" fmla="*/ 29514 w 94011"/>
                <a:gd name="connsiteY3" fmla="*/ 125957 h 126110"/>
                <a:gd name="connsiteX4" fmla="*/ 23704 w 94011"/>
                <a:gd name="connsiteY4" fmla="*/ 93191 h 126110"/>
                <a:gd name="connsiteX5" fmla="*/ 80854 w 94011"/>
                <a:gd name="connsiteY5" fmla="*/ 93191 h 126110"/>
                <a:gd name="connsiteX6" fmla="*/ 86664 w 94011"/>
                <a:gd name="connsiteY6" fmla="*/ 125957 h 126110"/>
                <a:gd name="connsiteX7" fmla="*/ 93903 w 94011"/>
                <a:gd name="connsiteY7" fmla="*/ 125957 h 126110"/>
                <a:gd name="connsiteX8" fmla="*/ 71710 w 94011"/>
                <a:gd name="connsiteY8" fmla="*/ -154 h 126110"/>
                <a:gd name="connsiteX9" fmla="*/ 22466 w 94011"/>
                <a:gd name="connsiteY9" fmla="*/ 85571 h 126110"/>
                <a:gd name="connsiteX10" fmla="*/ 8940 w 94011"/>
                <a:gd name="connsiteY10" fmla="*/ 7181 h 126110"/>
                <a:gd name="connsiteX11" fmla="*/ 66090 w 94011"/>
                <a:gd name="connsiteY11" fmla="*/ 7181 h 126110"/>
                <a:gd name="connsiteX12" fmla="*/ 79901 w 94011"/>
                <a:gd name="connsiteY12" fmla="*/ 85857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71043" y="-154"/>
                  </a:moveTo>
                  <a:lnTo>
                    <a:pt x="-109" y="-154"/>
                  </a:lnTo>
                  <a:lnTo>
                    <a:pt x="22180" y="125957"/>
                  </a:lnTo>
                  <a:lnTo>
                    <a:pt x="29514" y="125957"/>
                  </a:lnTo>
                  <a:lnTo>
                    <a:pt x="23704" y="93191"/>
                  </a:lnTo>
                  <a:lnTo>
                    <a:pt x="80854" y="93191"/>
                  </a:lnTo>
                  <a:lnTo>
                    <a:pt x="86664" y="125957"/>
                  </a:lnTo>
                  <a:lnTo>
                    <a:pt x="93903" y="125957"/>
                  </a:lnTo>
                  <a:lnTo>
                    <a:pt x="71710" y="-154"/>
                  </a:lnTo>
                  <a:close/>
                  <a:moveTo>
                    <a:pt x="22466" y="85571"/>
                  </a:moveTo>
                  <a:lnTo>
                    <a:pt x="8940" y="7181"/>
                  </a:lnTo>
                  <a:lnTo>
                    <a:pt x="66090" y="7181"/>
                  </a:lnTo>
                  <a:lnTo>
                    <a:pt x="79901" y="8585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D2234BF-F184-C155-9FEB-0B00CB3C53FB}"/>
                </a:ext>
              </a:extLst>
            </p:cNvPr>
            <p:cNvSpPr/>
            <p:nvPr/>
          </p:nvSpPr>
          <p:spPr>
            <a:xfrm>
              <a:off x="5521613" y="2878612"/>
              <a:ext cx="708222" cy="56156"/>
            </a:xfrm>
            <a:custGeom>
              <a:avLst/>
              <a:gdLst>
                <a:gd name="connsiteX0" fmla="*/ 33623 w 33623"/>
                <a:gd name="connsiteY0" fmla="*/ 2667 h 2666"/>
                <a:gd name="connsiteX1" fmla="*/ 476 w 33623"/>
                <a:gd name="connsiteY1" fmla="*/ 2667 h 2666"/>
                <a:gd name="connsiteX2" fmla="*/ 0 w 33623"/>
                <a:gd name="connsiteY2" fmla="*/ 0 h 2666"/>
                <a:gd name="connsiteX3" fmla="*/ 33147 w 33623"/>
                <a:gd name="connsiteY3" fmla="*/ 0 h 2666"/>
                <a:gd name="connsiteX4" fmla="*/ 33623 w 33623"/>
                <a:gd name="connsiteY4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" h="2666">
                  <a:moveTo>
                    <a:pt x="33623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33147" y="0"/>
                  </a:lnTo>
                  <a:lnTo>
                    <a:pt x="33623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41E547D7-837A-C33E-8652-FC365857A66D}"/>
                </a:ext>
              </a:extLst>
            </p:cNvPr>
            <p:cNvSpPr/>
            <p:nvPr/>
          </p:nvSpPr>
          <p:spPr>
            <a:xfrm>
              <a:off x="5549712" y="3045120"/>
              <a:ext cx="593868" cy="56177"/>
            </a:xfrm>
            <a:custGeom>
              <a:avLst/>
              <a:gdLst>
                <a:gd name="connsiteX0" fmla="*/ 28194 w 28194"/>
                <a:gd name="connsiteY0" fmla="*/ 2667 h 2667"/>
                <a:gd name="connsiteX1" fmla="*/ 476 w 28194"/>
                <a:gd name="connsiteY1" fmla="*/ 2667 h 2667"/>
                <a:gd name="connsiteX2" fmla="*/ 0 w 28194"/>
                <a:gd name="connsiteY2" fmla="*/ 0 h 2667"/>
                <a:gd name="connsiteX3" fmla="*/ 27718 w 28194"/>
                <a:gd name="connsiteY3" fmla="*/ 0 h 2667"/>
                <a:gd name="connsiteX4" fmla="*/ 28194 w 28194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" h="2667">
                  <a:moveTo>
                    <a:pt x="28194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7718" y="0"/>
                  </a:lnTo>
                  <a:lnTo>
                    <a:pt x="28194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0A1F413-2719-4D12-4A9F-4321609B4DEC}"/>
                </a:ext>
              </a:extLst>
            </p:cNvPr>
            <p:cNvSpPr/>
            <p:nvPr/>
          </p:nvSpPr>
          <p:spPr>
            <a:xfrm>
              <a:off x="5579812" y="3209648"/>
              <a:ext cx="489540" cy="56177"/>
            </a:xfrm>
            <a:custGeom>
              <a:avLst/>
              <a:gdLst>
                <a:gd name="connsiteX0" fmla="*/ 23241 w 23241"/>
                <a:gd name="connsiteY0" fmla="*/ 2667 h 2667"/>
                <a:gd name="connsiteX1" fmla="*/ 476 w 23241"/>
                <a:gd name="connsiteY1" fmla="*/ 2667 h 2667"/>
                <a:gd name="connsiteX2" fmla="*/ 0 w 23241"/>
                <a:gd name="connsiteY2" fmla="*/ 0 h 2667"/>
                <a:gd name="connsiteX3" fmla="*/ 22765 w 23241"/>
                <a:gd name="connsiteY3" fmla="*/ 0 h 2667"/>
                <a:gd name="connsiteX4" fmla="*/ 23241 w 23241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667">
                  <a:moveTo>
                    <a:pt x="23241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23241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64855EE-62CA-2D0A-F7D3-47497DD2D0E0}"/>
                </a:ext>
              </a:extLst>
            </p:cNvPr>
            <p:cNvSpPr/>
            <p:nvPr/>
          </p:nvSpPr>
          <p:spPr>
            <a:xfrm>
              <a:off x="5607889" y="3376177"/>
              <a:ext cx="605895" cy="56177"/>
            </a:xfrm>
            <a:custGeom>
              <a:avLst/>
              <a:gdLst>
                <a:gd name="connsiteX0" fmla="*/ 28766 w 28765"/>
                <a:gd name="connsiteY0" fmla="*/ 2667 h 2667"/>
                <a:gd name="connsiteX1" fmla="*/ 476 w 28765"/>
                <a:gd name="connsiteY1" fmla="*/ 2667 h 2667"/>
                <a:gd name="connsiteX2" fmla="*/ 0 w 28765"/>
                <a:gd name="connsiteY2" fmla="*/ 0 h 2667"/>
                <a:gd name="connsiteX3" fmla="*/ 28289 w 28765"/>
                <a:gd name="connsiteY3" fmla="*/ 0 h 2667"/>
                <a:gd name="connsiteX4" fmla="*/ 28766 w 28765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667">
                  <a:moveTo>
                    <a:pt x="28766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8289" y="0"/>
                  </a:lnTo>
                  <a:lnTo>
                    <a:pt x="28766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D558FC3-092A-9350-0AE8-DC6B7F62FB51}"/>
                </a:ext>
              </a:extLst>
            </p:cNvPr>
            <p:cNvSpPr/>
            <p:nvPr/>
          </p:nvSpPr>
          <p:spPr>
            <a:xfrm>
              <a:off x="6444537" y="2878612"/>
              <a:ext cx="180557" cy="56156"/>
            </a:xfrm>
            <a:custGeom>
              <a:avLst/>
              <a:gdLst>
                <a:gd name="connsiteX0" fmla="*/ 0 w 8572"/>
                <a:gd name="connsiteY0" fmla="*/ 0 h 2666"/>
                <a:gd name="connsiteX1" fmla="*/ 8191 w 8572"/>
                <a:gd name="connsiteY1" fmla="*/ 0 h 2666"/>
                <a:gd name="connsiteX2" fmla="*/ 8572 w 8572"/>
                <a:gd name="connsiteY2" fmla="*/ 2667 h 2666"/>
                <a:gd name="connsiteX3" fmla="*/ 476 w 8572"/>
                <a:gd name="connsiteY3" fmla="*/ 2667 h 2666"/>
                <a:gd name="connsiteX4" fmla="*/ 0 w 8572"/>
                <a:gd name="connsiteY4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6">
                  <a:moveTo>
                    <a:pt x="0" y="0"/>
                  </a:moveTo>
                  <a:lnTo>
                    <a:pt x="8191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6181AD5-82D1-202A-09DA-2B9D40B94955}"/>
                </a:ext>
              </a:extLst>
            </p:cNvPr>
            <p:cNvSpPr/>
            <p:nvPr/>
          </p:nvSpPr>
          <p:spPr>
            <a:xfrm>
              <a:off x="6474615" y="3045120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2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1C25ACC-7EE5-6ECE-B991-D61B987DC18A}"/>
                </a:ext>
              </a:extLst>
            </p:cNvPr>
            <p:cNvSpPr/>
            <p:nvPr/>
          </p:nvSpPr>
          <p:spPr>
            <a:xfrm>
              <a:off x="6502714" y="3209648"/>
              <a:ext cx="182558" cy="56177"/>
            </a:xfrm>
            <a:custGeom>
              <a:avLst/>
              <a:gdLst>
                <a:gd name="connsiteX0" fmla="*/ 0 w 8667"/>
                <a:gd name="connsiteY0" fmla="*/ 0 h 2667"/>
                <a:gd name="connsiteX1" fmla="*/ 8191 w 8667"/>
                <a:gd name="connsiteY1" fmla="*/ 0 h 2667"/>
                <a:gd name="connsiteX2" fmla="*/ 8668 w 8667"/>
                <a:gd name="connsiteY2" fmla="*/ 2667 h 2667"/>
                <a:gd name="connsiteX3" fmla="*/ 476 w 8667"/>
                <a:gd name="connsiteY3" fmla="*/ 2667 h 2667"/>
                <a:gd name="connsiteX4" fmla="*/ 0 w 8667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" h="2667">
                  <a:moveTo>
                    <a:pt x="0" y="0"/>
                  </a:moveTo>
                  <a:lnTo>
                    <a:pt x="8191" y="0"/>
                  </a:lnTo>
                  <a:lnTo>
                    <a:pt x="8668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870F2AD-F573-A3BE-F71D-5B6E04EC4831}"/>
                </a:ext>
              </a:extLst>
            </p:cNvPr>
            <p:cNvSpPr/>
            <p:nvPr/>
          </p:nvSpPr>
          <p:spPr>
            <a:xfrm>
              <a:off x="6532793" y="3376177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3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3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867706B-DECB-91E5-D13F-1A4ECFE652CD}"/>
                </a:ext>
              </a:extLst>
            </p:cNvPr>
            <p:cNvSpPr/>
            <p:nvPr/>
          </p:nvSpPr>
          <p:spPr>
            <a:xfrm>
              <a:off x="5710216" y="2379046"/>
              <a:ext cx="88278" cy="110331"/>
            </a:xfrm>
            <a:custGeom>
              <a:avLst/>
              <a:gdLst>
                <a:gd name="connsiteX0" fmla="*/ 3606 w 4191"/>
                <a:gd name="connsiteY0" fmla="*/ 608 h 5238"/>
                <a:gd name="connsiteX1" fmla="*/ 3606 w 4191"/>
                <a:gd name="connsiteY1" fmla="*/ 608 h 5238"/>
                <a:gd name="connsiteX2" fmla="*/ 2558 w 4191"/>
                <a:gd name="connsiteY2" fmla="*/ 608 h 5238"/>
                <a:gd name="connsiteX3" fmla="*/ 3416 w 4191"/>
                <a:gd name="connsiteY3" fmla="*/ 5085 h 5238"/>
                <a:gd name="connsiteX4" fmla="*/ 2273 w 4191"/>
                <a:gd name="connsiteY4" fmla="*/ 5085 h 5238"/>
                <a:gd name="connsiteX5" fmla="*/ 1415 w 4191"/>
                <a:gd name="connsiteY5" fmla="*/ 608 h 5238"/>
                <a:gd name="connsiteX6" fmla="*/ -109 w 4191"/>
                <a:gd name="connsiteY6" fmla="*/ 608 h 5238"/>
                <a:gd name="connsiteX7" fmla="*/ -109 w 4191"/>
                <a:gd name="connsiteY7" fmla="*/ -154 h 5238"/>
                <a:gd name="connsiteX8" fmla="*/ 4082 w 4191"/>
                <a:gd name="connsiteY8" fmla="*/ -154 h 5238"/>
                <a:gd name="connsiteX9" fmla="*/ 4082 w 4191"/>
                <a:gd name="connsiteY9" fmla="*/ -154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" h="5238">
                  <a:moveTo>
                    <a:pt x="3606" y="608"/>
                  </a:moveTo>
                  <a:lnTo>
                    <a:pt x="3606" y="608"/>
                  </a:lnTo>
                  <a:lnTo>
                    <a:pt x="2558" y="608"/>
                  </a:lnTo>
                  <a:lnTo>
                    <a:pt x="3416" y="5085"/>
                  </a:lnTo>
                  <a:lnTo>
                    <a:pt x="2273" y="5085"/>
                  </a:lnTo>
                  <a:lnTo>
                    <a:pt x="1415" y="608"/>
                  </a:lnTo>
                  <a:lnTo>
                    <a:pt x="-109" y="608"/>
                  </a:lnTo>
                  <a:lnTo>
                    <a:pt x="-109" y="-154"/>
                  </a:lnTo>
                  <a:lnTo>
                    <a:pt x="4082" y="-154"/>
                  </a:lnTo>
                  <a:lnTo>
                    <a:pt x="4082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AB2059E0-D2ED-13D7-F97F-2331701FBD64}"/>
                </a:ext>
              </a:extLst>
            </p:cNvPr>
            <p:cNvSpPr/>
            <p:nvPr/>
          </p:nvSpPr>
          <p:spPr>
            <a:xfrm>
              <a:off x="5811174" y="2407124"/>
              <a:ext cx="69047" cy="87625"/>
            </a:xfrm>
            <a:custGeom>
              <a:avLst/>
              <a:gdLst>
                <a:gd name="connsiteX0" fmla="*/ 3099 w 3278"/>
                <a:gd name="connsiteY0" fmla="*/ 2323 h 4160"/>
                <a:gd name="connsiteX1" fmla="*/ 3099 w 3278"/>
                <a:gd name="connsiteY1" fmla="*/ 3180 h 4160"/>
                <a:gd name="connsiteX2" fmla="*/ 3099 w 3278"/>
                <a:gd name="connsiteY2" fmla="*/ 3942 h 4160"/>
                <a:gd name="connsiteX3" fmla="*/ 2527 w 3278"/>
                <a:gd name="connsiteY3" fmla="*/ 3942 h 4160"/>
                <a:gd name="connsiteX4" fmla="*/ 1670 w 3278"/>
                <a:gd name="connsiteY4" fmla="*/ 3942 h 4160"/>
                <a:gd name="connsiteX5" fmla="*/ 718 w 3278"/>
                <a:gd name="connsiteY5" fmla="*/ 3942 h 4160"/>
                <a:gd name="connsiteX6" fmla="*/ -44 w 3278"/>
                <a:gd name="connsiteY6" fmla="*/ 3466 h 4160"/>
                <a:gd name="connsiteX7" fmla="*/ -44 w 3278"/>
                <a:gd name="connsiteY7" fmla="*/ 2799 h 4160"/>
                <a:gd name="connsiteX8" fmla="*/ -44 w 3278"/>
                <a:gd name="connsiteY8" fmla="*/ 1942 h 4160"/>
                <a:gd name="connsiteX9" fmla="*/ -44 w 3278"/>
                <a:gd name="connsiteY9" fmla="*/ 989 h 4160"/>
                <a:gd name="connsiteX10" fmla="*/ -44 w 3278"/>
                <a:gd name="connsiteY10" fmla="*/ 323 h 4160"/>
                <a:gd name="connsiteX11" fmla="*/ 527 w 3278"/>
                <a:gd name="connsiteY11" fmla="*/ -154 h 4160"/>
                <a:gd name="connsiteX12" fmla="*/ 1384 w 3278"/>
                <a:gd name="connsiteY12" fmla="*/ -154 h 4160"/>
                <a:gd name="connsiteX13" fmla="*/ 2337 w 3278"/>
                <a:gd name="connsiteY13" fmla="*/ -154 h 4160"/>
                <a:gd name="connsiteX14" fmla="*/ 3099 w 3278"/>
                <a:gd name="connsiteY14" fmla="*/ -154 h 4160"/>
                <a:gd name="connsiteX15" fmla="*/ 3099 w 3278"/>
                <a:gd name="connsiteY15" fmla="*/ 513 h 4160"/>
                <a:gd name="connsiteX16" fmla="*/ 1956 w 3278"/>
                <a:gd name="connsiteY16" fmla="*/ 2323 h 4160"/>
                <a:gd name="connsiteX17" fmla="*/ 1956 w 3278"/>
                <a:gd name="connsiteY17" fmla="*/ 1847 h 4160"/>
                <a:gd name="connsiteX18" fmla="*/ 1956 w 3278"/>
                <a:gd name="connsiteY18" fmla="*/ 1847 h 4160"/>
                <a:gd name="connsiteX19" fmla="*/ 1956 w 3278"/>
                <a:gd name="connsiteY19" fmla="*/ 1847 h 4160"/>
                <a:gd name="connsiteX20" fmla="*/ 1480 w 3278"/>
                <a:gd name="connsiteY20" fmla="*/ 1847 h 4160"/>
                <a:gd name="connsiteX21" fmla="*/ 1480 w 3278"/>
                <a:gd name="connsiteY21" fmla="*/ 1847 h 4160"/>
                <a:gd name="connsiteX22" fmla="*/ 1480 w 3278"/>
                <a:gd name="connsiteY22" fmla="*/ 1847 h 4160"/>
                <a:gd name="connsiteX23" fmla="*/ 1480 w 3278"/>
                <a:gd name="connsiteY23" fmla="*/ 2418 h 4160"/>
                <a:gd name="connsiteX24" fmla="*/ 1480 w 3278"/>
                <a:gd name="connsiteY24" fmla="*/ 2990 h 4160"/>
                <a:gd name="connsiteX25" fmla="*/ 1480 w 3278"/>
                <a:gd name="connsiteY25" fmla="*/ 2990 h 4160"/>
                <a:gd name="connsiteX26" fmla="*/ 1480 w 3278"/>
                <a:gd name="connsiteY26" fmla="*/ 2990 h 4160"/>
                <a:gd name="connsiteX27" fmla="*/ 2432 w 3278"/>
                <a:gd name="connsiteY27" fmla="*/ 2990 h 4160"/>
                <a:gd name="connsiteX28" fmla="*/ 2432 w 3278"/>
                <a:gd name="connsiteY28" fmla="*/ 2990 h 4160"/>
                <a:gd name="connsiteX29" fmla="*/ 2432 w 3278"/>
                <a:gd name="connsiteY29" fmla="*/ 2990 h 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8" h="4160">
                  <a:moveTo>
                    <a:pt x="3099" y="2323"/>
                  </a:moveTo>
                  <a:lnTo>
                    <a:pt x="3099" y="3180"/>
                  </a:lnTo>
                  <a:cubicBezTo>
                    <a:pt x="3194" y="3428"/>
                    <a:pt x="3194" y="3695"/>
                    <a:pt x="3099" y="3942"/>
                  </a:cubicBezTo>
                  <a:cubicBezTo>
                    <a:pt x="2918" y="4009"/>
                    <a:pt x="2708" y="4009"/>
                    <a:pt x="2527" y="3942"/>
                  </a:cubicBezTo>
                  <a:cubicBezTo>
                    <a:pt x="2251" y="4028"/>
                    <a:pt x="1946" y="4028"/>
                    <a:pt x="1670" y="3942"/>
                  </a:cubicBezTo>
                  <a:lnTo>
                    <a:pt x="718" y="3942"/>
                  </a:lnTo>
                  <a:lnTo>
                    <a:pt x="-44" y="3466"/>
                  </a:lnTo>
                  <a:lnTo>
                    <a:pt x="-44" y="2799"/>
                  </a:lnTo>
                  <a:lnTo>
                    <a:pt x="-44" y="1942"/>
                  </a:lnTo>
                  <a:lnTo>
                    <a:pt x="-44" y="989"/>
                  </a:lnTo>
                  <a:cubicBezTo>
                    <a:pt x="-130" y="780"/>
                    <a:pt x="-130" y="532"/>
                    <a:pt x="-44" y="323"/>
                  </a:cubicBezTo>
                  <a:cubicBezTo>
                    <a:pt x="70" y="94"/>
                    <a:pt x="279" y="-77"/>
                    <a:pt x="527" y="-154"/>
                  </a:cubicBezTo>
                  <a:lnTo>
                    <a:pt x="1384" y="-154"/>
                  </a:lnTo>
                  <a:lnTo>
                    <a:pt x="2337" y="-154"/>
                  </a:lnTo>
                  <a:lnTo>
                    <a:pt x="3099" y="-154"/>
                  </a:lnTo>
                  <a:lnTo>
                    <a:pt x="3099" y="513"/>
                  </a:lnTo>
                  <a:close/>
                  <a:moveTo>
                    <a:pt x="1956" y="2323"/>
                  </a:moveTo>
                  <a:cubicBezTo>
                    <a:pt x="2003" y="2171"/>
                    <a:pt x="2003" y="1999"/>
                    <a:pt x="1956" y="1847"/>
                  </a:cubicBezTo>
                  <a:cubicBezTo>
                    <a:pt x="1956" y="1847"/>
                    <a:pt x="1956" y="1847"/>
                    <a:pt x="1956" y="1847"/>
                  </a:cubicBezTo>
                  <a:lnTo>
                    <a:pt x="1956" y="1847"/>
                  </a:lnTo>
                  <a:lnTo>
                    <a:pt x="1480" y="1847"/>
                  </a:lnTo>
                  <a:lnTo>
                    <a:pt x="1480" y="1847"/>
                  </a:lnTo>
                  <a:cubicBezTo>
                    <a:pt x="1480" y="1847"/>
                    <a:pt x="1480" y="1847"/>
                    <a:pt x="1480" y="1847"/>
                  </a:cubicBezTo>
                  <a:cubicBezTo>
                    <a:pt x="1480" y="1847"/>
                    <a:pt x="1480" y="1847"/>
                    <a:pt x="1480" y="2418"/>
                  </a:cubicBezTo>
                  <a:cubicBezTo>
                    <a:pt x="1480" y="2990"/>
                    <a:pt x="1480" y="2418"/>
                    <a:pt x="1480" y="2990"/>
                  </a:cubicBezTo>
                  <a:lnTo>
                    <a:pt x="1480" y="2990"/>
                  </a:lnTo>
                  <a:lnTo>
                    <a:pt x="1480" y="2990"/>
                  </a:lnTo>
                  <a:lnTo>
                    <a:pt x="2432" y="2990"/>
                  </a:lnTo>
                  <a:cubicBezTo>
                    <a:pt x="2432" y="2990"/>
                    <a:pt x="2432" y="2990"/>
                    <a:pt x="2432" y="2990"/>
                  </a:cubicBezTo>
                  <a:cubicBezTo>
                    <a:pt x="2432" y="2990"/>
                    <a:pt x="2432" y="2990"/>
                    <a:pt x="2432" y="2990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6916920-A02B-4F05-D991-826242EA72A2}"/>
                </a:ext>
              </a:extLst>
            </p:cNvPr>
            <p:cNvSpPr/>
            <p:nvPr/>
          </p:nvSpPr>
          <p:spPr>
            <a:xfrm>
              <a:off x="5921990" y="2381047"/>
              <a:ext cx="59083" cy="121874"/>
            </a:xfrm>
            <a:custGeom>
              <a:avLst/>
              <a:gdLst>
                <a:gd name="connsiteX0" fmla="*/ 2696 w 2805"/>
                <a:gd name="connsiteY0" fmla="*/ 5561 h 5786"/>
                <a:gd name="connsiteX1" fmla="*/ 2030 w 2805"/>
                <a:gd name="connsiteY1" fmla="*/ 5561 h 5786"/>
                <a:gd name="connsiteX2" fmla="*/ 2030 w 2805"/>
                <a:gd name="connsiteY2" fmla="*/ 5085 h 5786"/>
                <a:gd name="connsiteX3" fmla="*/ 2030 w 2805"/>
                <a:gd name="connsiteY3" fmla="*/ 5561 h 5786"/>
                <a:gd name="connsiteX4" fmla="*/ 1268 w 2805"/>
                <a:gd name="connsiteY4" fmla="*/ 5561 h 5786"/>
                <a:gd name="connsiteX5" fmla="*/ 506 w 2805"/>
                <a:gd name="connsiteY5" fmla="*/ 5561 h 5786"/>
                <a:gd name="connsiteX6" fmla="*/ -66 w 2805"/>
                <a:gd name="connsiteY6" fmla="*/ 5561 h 5786"/>
                <a:gd name="connsiteX7" fmla="*/ -66 w 2805"/>
                <a:gd name="connsiteY7" fmla="*/ 4799 h 5786"/>
                <a:gd name="connsiteX8" fmla="*/ -66 w 2805"/>
                <a:gd name="connsiteY8" fmla="*/ 4037 h 5786"/>
                <a:gd name="connsiteX9" fmla="*/ -66 w 2805"/>
                <a:gd name="connsiteY9" fmla="*/ 3085 h 5786"/>
                <a:gd name="connsiteX10" fmla="*/ -66 w 2805"/>
                <a:gd name="connsiteY10" fmla="*/ 2418 h 5786"/>
                <a:gd name="connsiteX11" fmla="*/ -66 w 2805"/>
                <a:gd name="connsiteY11" fmla="*/ 1942 h 5786"/>
                <a:gd name="connsiteX12" fmla="*/ 601 w 2805"/>
                <a:gd name="connsiteY12" fmla="*/ 1942 h 5786"/>
                <a:gd name="connsiteX13" fmla="*/ 1268 w 2805"/>
                <a:gd name="connsiteY13" fmla="*/ 1942 h 5786"/>
                <a:gd name="connsiteX14" fmla="*/ 1839 w 2805"/>
                <a:gd name="connsiteY14" fmla="*/ 1942 h 5786"/>
                <a:gd name="connsiteX15" fmla="*/ 1839 w 2805"/>
                <a:gd name="connsiteY15" fmla="*/ -154 h 5786"/>
                <a:gd name="connsiteX16" fmla="*/ 2030 w 2805"/>
                <a:gd name="connsiteY16" fmla="*/ -154 h 5786"/>
                <a:gd name="connsiteX17" fmla="*/ 1172 w 2805"/>
                <a:gd name="connsiteY17" fmla="*/ 2894 h 5786"/>
                <a:gd name="connsiteX18" fmla="*/ 601 w 2805"/>
                <a:gd name="connsiteY18" fmla="*/ 2894 h 5786"/>
                <a:gd name="connsiteX19" fmla="*/ 601 w 2805"/>
                <a:gd name="connsiteY19" fmla="*/ 2894 h 5786"/>
                <a:gd name="connsiteX20" fmla="*/ 601 w 2805"/>
                <a:gd name="connsiteY20" fmla="*/ 2894 h 5786"/>
                <a:gd name="connsiteX21" fmla="*/ 601 w 2805"/>
                <a:gd name="connsiteY21" fmla="*/ 2894 h 5786"/>
                <a:gd name="connsiteX22" fmla="*/ 601 w 2805"/>
                <a:gd name="connsiteY22" fmla="*/ 3752 h 5786"/>
                <a:gd name="connsiteX23" fmla="*/ 601 w 2805"/>
                <a:gd name="connsiteY23" fmla="*/ 3752 h 5786"/>
                <a:gd name="connsiteX24" fmla="*/ 601 w 2805"/>
                <a:gd name="connsiteY24" fmla="*/ 3752 h 5786"/>
                <a:gd name="connsiteX25" fmla="*/ 601 w 2805"/>
                <a:gd name="connsiteY25" fmla="*/ 3752 h 5786"/>
                <a:gd name="connsiteX26" fmla="*/ 1458 w 2805"/>
                <a:gd name="connsiteY26" fmla="*/ 3752 h 5786"/>
                <a:gd name="connsiteX27" fmla="*/ 1458 w 2805"/>
                <a:gd name="connsiteY27" fmla="*/ 3752 h 5786"/>
                <a:gd name="connsiteX28" fmla="*/ 1458 w 2805"/>
                <a:gd name="connsiteY28" fmla="*/ 3752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05" h="5786">
                  <a:moveTo>
                    <a:pt x="2696" y="5561"/>
                  </a:moveTo>
                  <a:lnTo>
                    <a:pt x="2030" y="5561"/>
                  </a:lnTo>
                  <a:lnTo>
                    <a:pt x="2030" y="5085"/>
                  </a:lnTo>
                  <a:cubicBezTo>
                    <a:pt x="2068" y="5238"/>
                    <a:pt x="2068" y="5409"/>
                    <a:pt x="2030" y="5561"/>
                  </a:cubicBezTo>
                  <a:cubicBezTo>
                    <a:pt x="1782" y="5657"/>
                    <a:pt x="1515" y="5657"/>
                    <a:pt x="1268" y="5561"/>
                  </a:cubicBezTo>
                  <a:cubicBezTo>
                    <a:pt x="1020" y="5647"/>
                    <a:pt x="753" y="5647"/>
                    <a:pt x="506" y="5561"/>
                  </a:cubicBezTo>
                  <a:lnTo>
                    <a:pt x="-66" y="5561"/>
                  </a:lnTo>
                  <a:cubicBezTo>
                    <a:pt x="-113" y="5314"/>
                    <a:pt x="-113" y="5047"/>
                    <a:pt x="-66" y="4799"/>
                  </a:cubicBezTo>
                  <a:cubicBezTo>
                    <a:pt x="-123" y="4552"/>
                    <a:pt x="-123" y="4285"/>
                    <a:pt x="-66" y="4037"/>
                  </a:cubicBezTo>
                  <a:cubicBezTo>
                    <a:pt x="-104" y="3723"/>
                    <a:pt x="-104" y="3399"/>
                    <a:pt x="-66" y="3085"/>
                  </a:cubicBezTo>
                  <a:cubicBezTo>
                    <a:pt x="-123" y="2866"/>
                    <a:pt x="-123" y="2637"/>
                    <a:pt x="-66" y="2418"/>
                  </a:cubicBezTo>
                  <a:cubicBezTo>
                    <a:pt x="-104" y="2266"/>
                    <a:pt x="-104" y="2094"/>
                    <a:pt x="-66" y="1942"/>
                  </a:cubicBezTo>
                  <a:lnTo>
                    <a:pt x="601" y="1942"/>
                  </a:lnTo>
                  <a:lnTo>
                    <a:pt x="1268" y="1942"/>
                  </a:lnTo>
                  <a:lnTo>
                    <a:pt x="1839" y="1942"/>
                  </a:lnTo>
                  <a:lnTo>
                    <a:pt x="1839" y="-154"/>
                  </a:lnTo>
                  <a:lnTo>
                    <a:pt x="2030" y="-154"/>
                  </a:lnTo>
                  <a:close/>
                  <a:moveTo>
                    <a:pt x="1172" y="2894"/>
                  </a:move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3752"/>
                  </a:lnTo>
                  <a:cubicBezTo>
                    <a:pt x="601" y="3752"/>
                    <a:pt x="601" y="3752"/>
                    <a:pt x="601" y="3752"/>
                  </a:cubicBezTo>
                  <a:cubicBezTo>
                    <a:pt x="601" y="3752"/>
                    <a:pt x="601" y="3752"/>
                    <a:pt x="601" y="3752"/>
                  </a:cubicBezTo>
                  <a:lnTo>
                    <a:pt x="601" y="3752"/>
                  </a:lnTo>
                  <a:lnTo>
                    <a:pt x="1458" y="3752"/>
                  </a:lnTo>
                  <a:cubicBezTo>
                    <a:pt x="1458" y="3752"/>
                    <a:pt x="1458" y="3752"/>
                    <a:pt x="1458" y="3752"/>
                  </a:cubicBezTo>
                  <a:lnTo>
                    <a:pt x="1458" y="3752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F8393AE7-D92E-A1C1-8061-0B17936AEB7F}"/>
                </a:ext>
              </a:extLst>
            </p:cNvPr>
            <p:cNvSpPr/>
            <p:nvPr/>
          </p:nvSpPr>
          <p:spPr>
            <a:xfrm>
              <a:off x="6016587" y="2465302"/>
              <a:ext cx="65403" cy="46129"/>
            </a:xfrm>
            <a:custGeom>
              <a:avLst/>
              <a:gdLst>
                <a:gd name="connsiteX0" fmla="*/ 2587 w 3105"/>
                <a:gd name="connsiteY0" fmla="*/ 1561 h 2190"/>
                <a:gd name="connsiteX1" fmla="*/ 1634 w 3105"/>
                <a:gd name="connsiteY1" fmla="*/ 1561 h 2190"/>
                <a:gd name="connsiteX2" fmla="*/ 1634 w 3105"/>
                <a:gd name="connsiteY2" fmla="*/ 1561 h 2190"/>
                <a:gd name="connsiteX3" fmla="*/ 1158 w 3105"/>
                <a:gd name="connsiteY3" fmla="*/ 2037 h 2190"/>
                <a:gd name="connsiteX4" fmla="*/ -80 w 3105"/>
                <a:gd name="connsiteY4" fmla="*/ 2037 h 2190"/>
                <a:gd name="connsiteX5" fmla="*/ -80 w 3105"/>
                <a:gd name="connsiteY5" fmla="*/ 2037 h 2190"/>
                <a:gd name="connsiteX6" fmla="*/ -80 w 3105"/>
                <a:gd name="connsiteY6" fmla="*/ 2037 h 2190"/>
                <a:gd name="connsiteX7" fmla="*/ -80 w 3105"/>
                <a:gd name="connsiteY7" fmla="*/ 1466 h 2190"/>
                <a:gd name="connsiteX8" fmla="*/ -80 w 3105"/>
                <a:gd name="connsiteY8" fmla="*/ 894 h 2190"/>
                <a:gd name="connsiteX9" fmla="*/ 491 w 3105"/>
                <a:gd name="connsiteY9" fmla="*/ 894 h 2190"/>
                <a:gd name="connsiteX10" fmla="*/ 1730 w 3105"/>
                <a:gd name="connsiteY10" fmla="*/ 894 h 2190"/>
                <a:gd name="connsiteX11" fmla="*/ 1730 w 3105"/>
                <a:gd name="connsiteY11" fmla="*/ 894 h 2190"/>
                <a:gd name="connsiteX12" fmla="*/ 1730 w 3105"/>
                <a:gd name="connsiteY12" fmla="*/ 894 h 2190"/>
                <a:gd name="connsiteX13" fmla="*/ 1730 w 3105"/>
                <a:gd name="connsiteY13" fmla="*/ 894 h 2190"/>
                <a:gd name="connsiteX14" fmla="*/ 301 w 3105"/>
                <a:gd name="connsiteY14" fmla="*/ 894 h 2190"/>
                <a:gd name="connsiteX15" fmla="*/ 301 w 3105"/>
                <a:gd name="connsiteY15" fmla="*/ 894 h 2190"/>
                <a:gd name="connsiteX16" fmla="*/ 301 w 3105"/>
                <a:gd name="connsiteY16" fmla="*/ 894 h 2190"/>
                <a:gd name="connsiteX17" fmla="*/ 301 w 3105"/>
                <a:gd name="connsiteY17" fmla="*/ 418 h 2190"/>
                <a:gd name="connsiteX18" fmla="*/ 301 w 3105"/>
                <a:gd name="connsiteY18" fmla="*/ 418 h 2190"/>
                <a:gd name="connsiteX19" fmla="*/ 301 w 3105"/>
                <a:gd name="connsiteY19" fmla="*/ 418 h 2190"/>
                <a:gd name="connsiteX20" fmla="*/ 2396 w 3105"/>
                <a:gd name="connsiteY20" fmla="*/ 418 h 2190"/>
                <a:gd name="connsiteX21" fmla="*/ 2968 w 3105"/>
                <a:gd name="connsiteY21" fmla="*/ 418 h 2190"/>
                <a:gd name="connsiteX22" fmla="*/ 2968 w 3105"/>
                <a:gd name="connsiteY22" fmla="*/ 418 h 2190"/>
                <a:gd name="connsiteX23" fmla="*/ 2968 w 3105"/>
                <a:gd name="connsiteY23" fmla="*/ 1085 h 2190"/>
                <a:gd name="connsiteX24" fmla="*/ 1253 w 3105"/>
                <a:gd name="connsiteY24" fmla="*/ -154 h 2190"/>
                <a:gd name="connsiteX25" fmla="*/ 110 w 3105"/>
                <a:gd name="connsiteY25" fmla="*/ -154 h 2190"/>
                <a:gd name="connsiteX26" fmla="*/ 110 w 3105"/>
                <a:gd name="connsiteY26" fmla="*/ -154 h 2190"/>
                <a:gd name="connsiteX27" fmla="*/ 110 w 3105"/>
                <a:gd name="connsiteY27" fmla="*/ -154 h 2190"/>
                <a:gd name="connsiteX28" fmla="*/ 110 w 3105"/>
                <a:gd name="connsiteY28" fmla="*/ -154 h 2190"/>
                <a:gd name="connsiteX29" fmla="*/ 968 w 3105"/>
                <a:gd name="connsiteY29" fmla="*/ -154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5" h="2190">
                  <a:moveTo>
                    <a:pt x="2587" y="1561"/>
                  </a:moveTo>
                  <a:lnTo>
                    <a:pt x="1634" y="1561"/>
                  </a:lnTo>
                  <a:lnTo>
                    <a:pt x="1634" y="1561"/>
                  </a:lnTo>
                  <a:cubicBezTo>
                    <a:pt x="1530" y="1761"/>
                    <a:pt x="1358" y="1932"/>
                    <a:pt x="1158" y="2037"/>
                  </a:cubicBezTo>
                  <a:lnTo>
                    <a:pt x="-80" y="2037"/>
                  </a:lnTo>
                  <a:lnTo>
                    <a:pt x="-80" y="2037"/>
                  </a:lnTo>
                  <a:lnTo>
                    <a:pt x="-80" y="2037"/>
                  </a:lnTo>
                  <a:cubicBezTo>
                    <a:pt x="-118" y="1847"/>
                    <a:pt x="-118" y="1656"/>
                    <a:pt x="-80" y="1466"/>
                  </a:cubicBezTo>
                  <a:lnTo>
                    <a:pt x="-80" y="894"/>
                  </a:lnTo>
                  <a:cubicBezTo>
                    <a:pt x="-80" y="894"/>
                    <a:pt x="-80" y="894"/>
                    <a:pt x="491" y="894"/>
                  </a:cubicBezTo>
                  <a:lnTo>
                    <a:pt x="1730" y="894"/>
                  </a:lnTo>
                  <a:lnTo>
                    <a:pt x="1730" y="894"/>
                  </a:lnTo>
                  <a:cubicBezTo>
                    <a:pt x="1730" y="894"/>
                    <a:pt x="1730" y="894"/>
                    <a:pt x="1730" y="894"/>
                  </a:cubicBezTo>
                  <a:cubicBezTo>
                    <a:pt x="1730" y="894"/>
                    <a:pt x="1730" y="894"/>
                    <a:pt x="1730" y="894"/>
                  </a:cubicBezTo>
                  <a:lnTo>
                    <a:pt x="301" y="894"/>
                  </a:lnTo>
                  <a:lnTo>
                    <a:pt x="301" y="894"/>
                  </a:lnTo>
                  <a:lnTo>
                    <a:pt x="301" y="894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2396" y="418"/>
                  </a:lnTo>
                  <a:lnTo>
                    <a:pt x="2968" y="418"/>
                  </a:lnTo>
                  <a:lnTo>
                    <a:pt x="2968" y="418"/>
                  </a:lnTo>
                  <a:cubicBezTo>
                    <a:pt x="3006" y="637"/>
                    <a:pt x="3006" y="866"/>
                    <a:pt x="2968" y="1085"/>
                  </a:cubicBezTo>
                  <a:close/>
                  <a:moveTo>
                    <a:pt x="1253" y="-154"/>
                  </a:move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96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86F18FC-788E-89B7-A571-662EE3BFD05F}"/>
                </a:ext>
              </a:extLst>
            </p:cNvPr>
            <p:cNvSpPr/>
            <p:nvPr/>
          </p:nvSpPr>
          <p:spPr>
            <a:xfrm>
              <a:off x="6077376" y="2429199"/>
              <a:ext cx="74228" cy="102306"/>
            </a:xfrm>
            <a:custGeom>
              <a:avLst/>
              <a:gdLst>
                <a:gd name="connsiteX0" fmla="*/ 2844 w 3524"/>
                <a:gd name="connsiteY0" fmla="*/ 3371 h 4857"/>
                <a:gd name="connsiteX1" fmla="*/ 2844 w 3524"/>
                <a:gd name="connsiteY1" fmla="*/ 4704 h 4857"/>
                <a:gd name="connsiteX2" fmla="*/ 2844 w 3524"/>
                <a:gd name="connsiteY2" fmla="*/ 4704 h 4857"/>
                <a:gd name="connsiteX3" fmla="*/ 1796 w 3524"/>
                <a:gd name="connsiteY3" fmla="*/ 4704 h 4857"/>
                <a:gd name="connsiteX4" fmla="*/ 1796 w 3524"/>
                <a:gd name="connsiteY4" fmla="*/ 3371 h 4857"/>
                <a:gd name="connsiteX5" fmla="*/ 1796 w 3524"/>
                <a:gd name="connsiteY5" fmla="*/ 3371 h 4857"/>
                <a:gd name="connsiteX6" fmla="*/ -109 w 3524"/>
                <a:gd name="connsiteY6" fmla="*/ -154 h 4857"/>
                <a:gd name="connsiteX7" fmla="*/ -109 w 3524"/>
                <a:gd name="connsiteY7" fmla="*/ -154 h 4857"/>
                <a:gd name="connsiteX8" fmla="*/ 939 w 3524"/>
                <a:gd name="connsiteY8" fmla="*/ -154 h 4857"/>
                <a:gd name="connsiteX9" fmla="*/ 939 w 3524"/>
                <a:gd name="connsiteY9" fmla="*/ -154 h 4857"/>
                <a:gd name="connsiteX10" fmla="*/ 2368 w 3524"/>
                <a:gd name="connsiteY10" fmla="*/ 2418 h 4857"/>
                <a:gd name="connsiteX11" fmla="*/ 2368 w 3524"/>
                <a:gd name="connsiteY11" fmla="*/ 2418 h 4857"/>
                <a:gd name="connsiteX12" fmla="*/ 2368 w 3524"/>
                <a:gd name="connsiteY12" fmla="*/ -154 h 4857"/>
                <a:gd name="connsiteX13" fmla="*/ 2368 w 3524"/>
                <a:gd name="connsiteY13" fmla="*/ -154 h 4857"/>
                <a:gd name="connsiteX14" fmla="*/ 3416 w 3524"/>
                <a:gd name="connsiteY14" fmla="*/ -154 h 4857"/>
                <a:gd name="connsiteX15" fmla="*/ 3416 w 3524"/>
                <a:gd name="connsiteY15" fmla="*/ -154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24" h="4857">
                  <a:moveTo>
                    <a:pt x="2844" y="3371"/>
                  </a:moveTo>
                  <a:lnTo>
                    <a:pt x="2844" y="4704"/>
                  </a:lnTo>
                  <a:lnTo>
                    <a:pt x="2844" y="4704"/>
                  </a:lnTo>
                  <a:lnTo>
                    <a:pt x="1796" y="4704"/>
                  </a:lnTo>
                  <a:lnTo>
                    <a:pt x="1796" y="3371"/>
                  </a:lnTo>
                  <a:lnTo>
                    <a:pt x="1796" y="3371"/>
                  </a:lnTo>
                  <a:lnTo>
                    <a:pt x="-109" y="-154"/>
                  </a:lnTo>
                  <a:lnTo>
                    <a:pt x="-109" y="-154"/>
                  </a:lnTo>
                  <a:lnTo>
                    <a:pt x="939" y="-154"/>
                  </a:lnTo>
                  <a:lnTo>
                    <a:pt x="939" y="-154"/>
                  </a:lnTo>
                  <a:lnTo>
                    <a:pt x="2368" y="2418"/>
                  </a:lnTo>
                  <a:lnTo>
                    <a:pt x="2368" y="2418"/>
                  </a:lnTo>
                  <a:lnTo>
                    <a:pt x="2368" y="-154"/>
                  </a:lnTo>
                  <a:lnTo>
                    <a:pt x="2368" y="-154"/>
                  </a:lnTo>
                  <a:lnTo>
                    <a:pt x="3416" y="-154"/>
                  </a:lnTo>
                  <a:lnTo>
                    <a:pt x="3416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EF243FA-3F79-3D7A-85A6-16A9FC41122C}"/>
                </a:ext>
              </a:extLst>
            </p:cNvPr>
            <p:cNvSpPr/>
            <p:nvPr/>
          </p:nvSpPr>
          <p:spPr>
            <a:xfrm>
              <a:off x="6167655" y="2371021"/>
              <a:ext cx="26077" cy="26077"/>
            </a:xfrm>
            <a:custGeom>
              <a:avLst/>
              <a:gdLst>
                <a:gd name="connsiteX0" fmla="*/ 1130 w 1238"/>
                <a:gd name="connsiteY0" fmla="*/ 227 h 1238"/>
                <a:gd name="connsiteX1" fmla="*/ 1130 w 1238"/>
                <a:gd name="connsiteY1" fmla="*/ 227 h 1238"/>
                <a:gd name="connsiteX2" fmla="*/ 1130 w 1238"/>
                <a:gd name="connsiteY2" fmla="*/ 227 h 1238"/>
                <a:gd name="connsiteX3" fmla="*/ 1130 w 1238"/>
                <a:gd name="connsiteY3" fmla="*/ 227 h 1238"/>
                <a:gd name="connsiteX4" fmla="*/ 653 w 1238"/>
                <a:gd name="connsiteY4" fmla="*/ 1085 h 1238"/>
                <a:gd name="connsiteX5" fmla="*/ -109 w 1238"/>
                <a:gd name="connsiteY5" fmla="*/ 1085 h 1238"/>
                <a:gd name="connsiteX6" fmla="*/ -109 w 1238"/>
                <a:gd name="connsiteY6" fmla="*/ -154 h 1238"/>
                <a:gd name="connsiteX7" fmla="*/ -109 w 1238"/>
                <a:gd name="connsiteY7" fmla="*/ 227 h 1238"/>
                <a:gd name="connsiteX8" fmla="*/ -109 w 1238"/>
                <a:gd name="connsiteY8" fmla="*/ 227 h 1238"/>
                <a:gd name="connsiteX9" fmla="*/ -109 w 1238"/>
                <a:gd name="connsiteY9" fmla="*/ 227 h 1238"/>
                <a:gd name="connsiteX10" fmla="*/ 844 w 1238"/>
                <a:gd name="connsiteY10" fmla="*/ 227 h 1238"/>
                <a:gd name="connsiteX11" fmla="*/ 844 w 1238"/>
                <a:gd name="connsiteY11" fmla="*/ 227 h 1238"/>
                <a:gd name="connsiteX12" fmla="*/ 1130 w 1238"/>
                <a:gd name="connsiteY12" fmla="*/ 22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" h="1238">
                  <a:moveTo>
                    <a:pt x="1130" y="227"/>
                  </a:moveTo>
                  <a:lnTo>
                    <a:pt x="1130" y="227"/>
                  </a:lnTo>
                  <a:cubicBezTo>
                    <a:pt x="1130" y="227"/>
                    <a:pt x="1130" y="227"/>
                    <a:pt x="1130" y="227"/>
                  </a:cubicBezTo>
                  <a:lnTo>
                    <a:pt x="1130" y="227"/>
                  </a:lnTo>
                  <a:lnTo>
                    <a:pt x="653" y="1085"/>
                  </a:lnTo>
                  <a:lnTo>
                    <a:pt x="-109" y="1085"/>
                  </a:lnTo>
                  <a:lnTo>
                    <a:pt x="-109" y="-154"/>
                  </a:lnTo>
                  <a:lnTo>
                    <a:pt x="-109" y="227"/>
                  </a:lnTo>
                  <a:cubicBezTo>
                    <a:pt x="-109" y="227"/>
                    <a:pt x="-109" y="227"/>
                    <a:pt x="-109" y="227"/>
                  </a:cubicBezTo>
                  <a:lnTo>
                    <a:pt x="-109" y="227"/>
                  </a:lnTo>
                  <a:lnTo>
                    <a:pt x="844" y="227"/>
                  </a:lnTo>
                  <a:lnTo>
                    <a:pt x="844" y="227"/>
                  </a:lnTo>
                  <a:cubicBezTo>
                    <a:pt x="844" y="227"/>
                    <a:pt x="1130" y="227"/>
                    <a:pt x="1130" y="227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D14905E-BF80-0DE0-B1A7-280F8AA5AC50}"/>
                </a:ext>
              </a:extLst>
            </p:cNvPr>
            <p:cNvSpPr/>
            <p:nvPr/>
          </p:nvSpPr>
          <p:spPr>
            <a:xfrm>
              <a:off x="6237881" y="2465302"/>
              <a:ext cx="76229" cy="24076"/>
            </a:xfrm>
            <a:custGeom>
              <a:avLst/>
              <a:gdLst>
                <a:gd name="connsiteX0" fmla="*/ 1796 w 3619"/>
                <a:gd name="connsiteY0" fmla="*/ 418 h 1143"/>
                <a:gd name="connsiteX1" fmla="*/ 1796 w 3619"/>
                <a:gd name="connsiteY1" fmla="*/ 989 h 1143"/>
                <a:gd name="connsiteX2" fmla="*/ 1796 w 3619"/>
                <a:gd name="connsiteY2" fmla="*/ 989 h 1143"/>
                <a:gd name="connsiteX3" fmla="*/ 1796 w 3619"/>
                <a:gd name="connsiteY3" fmla="*/ 989 h 1143"/>
                <a:gd name="connsiteX4" fmla="*/ -109 w 3619"/>
                <a:gd name="connsiteY4" fmla="*/ 989 h 1143"/>
                <a:gd name="connsiteX5" fmla="*/ -109 w 3619"/>
                <a:gd name="connsiteY5" fmla="*/ 989 h 1143"/>
                <a:gd name="connsiteX6" fmla="*/ -109 w 3619"/>
                <a:gd name="connsiteY6" fmla="*/ 989 h 1143"/>
                <a:gd name="connsiteX7" fmla="*/ -109 w 3619"/>
                <a:gd name="connsiteY7" fmla="*/ 989 h 1143"/>
                <a:gd name="connsiteX8" fmla="*/ 1606 w 3619"/>
                <a:gd name="connsiteY8" fmla="*/ 989 h 1143"/>
                <a:gd name="connsiteX9" fmla="*/ 1606 w 3619"/>
                <a:gd name="connsiteY9" fmla="*/ 418 h 1143"/>
                <a:gd name="connsiteX10" fmla="*/ 1606 w 3619"/>
                <a:gd name="connsiteY10" fmla="*/ 418 h 1143"/>
                <a:gd name="connsiteX11" fmla="*/ 1606 w 3619"/>
                <a:gd name="connsiteY11" fmla="*/ 418 h 1143"/>
                <a:gd name="connsiteX12" fmla="*/ 1606 w 3619"/>
                <a:gd name="connsiteY12" fmla="*/ 418 h 1143"/>
                <a:gd name="connsiteX13" fmla="*/ 1606 w 3619"/>
                <a:gd name="connsiteY13" fmla="*/ 418 h 1143"/>
                <a:gd name="connsiteX14" fmla="*/ 1606 w 3619"/>
                <a:gd name="connsiteY14" fmla="*/ 418 h 1143"/>
                <a:gd name="connsiteX15" fmla="*/ 1606 w 3619"/>
                <a:gd name="connsiteY15" fmla="*/ 418 h 1143"/>
                <a:gd name="connsiteX16" fmla="*/ 1606 w 3619"/>
                <a:gd name="connsiteY16" fmla="*/ -154 h 1143"/>
                <a:gd name="connsiteX17" fmla="*/ 1606 w 3619"/>
                <a:gd name="connsiteY17" fmla="*/ -154 h 1143"/>
                <a:gd name="connsiteX18" fmla="*/ 1606 w 3619"/>
                <a:gd name="connsiteY18" fmla="*/ -154 h 1143"/>
                <a:gd name="connsiteX19" fmla="*/ 3511 w 3619"/>
                <a:gd name="connsiteY19" fmla="*/ -154 h 1143"/>
                <a:gd name="connsiteX20" fmla="*/ 3511 w 3619"/>
                <a:gd name="connsiteY20" fmla="*/ -154 h 1143"/>
                <a:gd name="connsiteX21" fmla="*/ 2082 w 3619"/>
                <a:gd name="connsiteY21" fmla="*/ -154 h 1143"/>
                <a:gd name="connsiteX22" fmla="*/ 2082 w 3619"/>
                <a:gd name="connsiteY22" fmla="*/ -154 h 1143"/>
                <a:gd name="connsiteX23" fmla="*/ 2082 w 3619"/>
                <a:gd name="connsiteY23" fmla="*/ -154 h 1143"/>
                <a:gd name="connsiteX24" fmla="*/ 2082 w 3619"/>
                <a:gd name="connsiteY24" fmla="*/ -154 h 1143"/>
                <a:gd name="connsiteX25" fmla="*/ 2082 w 3619"/>
                <a:gd name="connsiteY25" fmla="*/ -154 h 1143"/>
                <a:gd name="connsiteX26" fmla="*/ 2082 w 3619"/>
                <a:gd name="connsiteY26" fmla="*/ -154 h 1143"/>
                <a:gd name="connsiteX27" fmla="*/ 2082 w 3619"/>
                <a:gd name="connsiteY27" fmla="*/ -154 h 1143"/>
                <a:gd name="connsiteX28" fmla="*/ 2082 w 3619"/>
                <a:gd name="connsiteY28" fmla="*/ -154 h 1143"/>
                <a:gd name="connsiteX29" fmla="*/ 2082 w 3619"/>
                <a:gd name="connsiteY29" fmla="*/ -154 h 1143"/>
                <a:gd name="connsiteX30" fmla="*/ 2082 w 3619"/>
                <a:gd name="connsiteY30" fmla="*/ -154 h 1143"/>
                <a:gd name="connsiteX31" fmla="*/ 2082 w 3619"/>
                <a:gd name="connsiteY31" fmla="*/ -154 h 1143"/>
                <a:gd name="connsiteX32" fmla="*/ 1796 w 3619"/>
                <a:gd name="connsiteY32" fmla="*/ 418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19" h="1143">
                  <a:moveTo>
                    <a:pt x="1796" y="418"/>
                  </a:moveTo>
                  <a:lnTo>
                    <a:pt x="1796" y="989"/>
                  </a:lnTo>
                  <a:lnTo>
                    <a:pt x="1796" y="989"/>
                  </a:lnTo>
                  <a:lnTo>
                    <a:pt x="1796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1606" y="989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cubicBezTo>
                    <a:pt x="1606" y="418"/>
                    <a:pt x="1606" y="418"/>
                    <a:pt x="1606" y="418"/>
                  </a:cubicBezTo>
                  <a:lnTo>
                    <a:pt x="1606" y="-154"/>
                  </a:lnTo>
                  <a:lnTo>
                    <a:pt x="1606" y="-154"/>
                  </a:lnTo>
                  <a:lnTo>
                    <a:pt x="1606" y="-154"/>
                  </a:lnTo>
                  <a:lnTo>
                    <a:pt x="3511" y="-154"/>
                  </a:lnTo>
                  <a:lnTo>
                    <a:pt x="3511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cubicBezTo>
                    <a:pt x="2082" y="-154"/>
                    <a:pt x="1796" y="227"/>
                    <a:pt x="1796" y="418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861B8EA-638A-3E3D-C946-C089F473C242}"/>
                </a:ext>
              </a:extLst>
            </p:cNvPr>
            <p:cNvSpPr/>
            <p:nvPr/>
          </p:nvSpPr>
          <p:spPr>
            <a:xfrm>
              <a:off x="5866719" y="2639856"/>
              <a:ext cx="77577" cy="76229"/>
            </a:xfrm>
            <a:custGeom>
              <a:avLst/>
              <a:gdLst>
                <a:gd name="connsiteX0" fmla="*/ 3511 w 3683"/>
                <a:gd name="connsiteY0" fmla="*/ 1942 h 3619"/>
                <a:gd name="connsiteX1" fmla="*/ 3511 w 3683"/>
                <a:gd name="connsiteY1" fmla="*/ 2799 h 3619"/>
                <a:gd name="connsiteX2" fmla="*/ 3511 w 3683"/>
                <a:gd name="connsiteY2" fmla="*/ 3466 h 3619"/>
                <a:gd name="connsiteX3" fmla="*/ 2939 w 3683"/>
                <a:gd name="connsiteY3" fmla="*/ 3466 h 3619"/>
                <a:gd name="connsiteX4" fmla="*/ 2082 w 3683"/>
                <a:gd name="connsiteY4" fmla="*/ 3466 h 3619"/>
                <a:gd name="connsiteX5" fmla="*/ 1130 w 3683"/>
                <a:gd name="connsiteY5" fmla="*/ 3466 h 3619"/>
                <a:gd name="connsiteX6" fmla="*/ 463 w 3683"/>
                <a:gd name="connsiteY6" fmla="*/ 3466 h 3619"/>
                <a:gd name="connsiteX7" fmla="*/ -109 w 3683"/>
                <a:gd name="connsiteY7" fmla="*/ 2799 h 3619"/>
                <a:gd name="connsiteX8" fmla="*/ -109 w 3683"/>
                <a:gd name="connsiteY8" fmla="*/ 1847 h 3619"/>
                <a:gd name="connsiteX9" fmla="*/ -109 w 3683"/>
                <a:gd name="connsiteY9" fmla="*/ 989 h 3619"/>
                <a:gd name="connsiteX10" fmla="*/ -109 w 3683"/>
                <a:gd name="connsiteY10" fmla="*/ 323 h 3619"/>
                <a:gd name="connsiteX11" fmla="*/ 463 w 3683"/>
                <a:gd name="connsiteY11" fmla="*/ -154 h 3619"/>
                <a:gd name="connsiteX12" fmla="*/ 1415 w 3683"/>
                <a:gd name="connsiteY12" fmla="*/ -154 h 3619"/>
                <a:gd name="connsiteX13" fmla="*/ 2273 w 3683"/>
                <a:gd name="connsiteY13" fmla="*/ -154 h 3619"/>
                <a:gd name="connsiteX14" fmla="*/ 3035 w 3683"/>
                <a:gd name="connsiteY14" fmla="*/ -154 h 3619"/>
                <a:gd name="connsiteX15" fmla="*/ 3035 w 3683"/>
                <a:gd name="connsiteY15" fmla="*/ 513 h 3619"/>
                <a:gd name="connsiteX16" fmla="*/ 2368 w 3683"/>
                <a:gd name="connsiteY16" fmla="*/ 1942 h 3619"/>
                <a:gd name="connsiteX17" fmla="*/ 2368 w 3683"/>
                <a:gd name="connsiteY17" fmla="*/ 1466 h 3619"/>
                <a:gd name="connsiteX18" fmla="*/ 2368 w 3683"/>
                <a:gd name="connsiteY18" fmla="*/ 989 h 3619"/>
                <a:gd name="connsiteX19" fmla="*/ 2368 w 3683"/>
                <a:gd name="connsiteY19" fmla="*/ 989 h 3619"/>
                <a:gd name="connsiteX20" fmla="*/ 1511 w 3683"/>
                <a:gd name="connsiteY20" fmla="*/ 989 h 3619"/>
                <a:gd name="connsiteX21" fmla="*/ 1511 w 3683"/>
                <a:gd name="connsiteY21" fmla="*/ 989 h 3619"/>
                <a:gd name="connsiteX22" fmla="*/ 1511 w 3683"/>
                <a:gd name="connsiteY22" fmla="*/ 1561 h 3619"/>
                <a:gd name="connsiteX23" fmla="*/ 1511 w 3683"/>
                <a:gd name="connsiteY23" fmla="*/ 2132 h 3619"/>
                <a:gd name="connsiteX24" fmla="*/ 1511 w 3683"/>
                <a:gd name="connsiteY24" fmla="*/ 2132 h 3619"/>
                <a:gd name="connsiteX25" fmla="*/ 1511 w 3683"/>
                <a:gd name="connsiteY25" fmla="*/ 2132 h 3619"/>
                <a:gd name="connsiteX26" fmla="*/ 2368 w 3683"/>
                <a:gd name="connsiteY26" fmla="*/ 2132 h 3619"/>
                <a:gd name="connsiteX27" fmla="*/ 2368 w 3683"/>
                <a:gd name="connsiteY27" fmla="*/ 2132 h 3619"/>
                <a:gd name="connsiteX28" fmla="*/ 2368 w 3683"/>
                <a:gd name="connsiteY28" fmla="*/ 2132 h 3619"/>
                <a:gd name="connsiteX29" fmla="*/ 2368 w 3683"/>
                <a:gd name="connsiteY29" fmla="*/ 1942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" h="3619">
                  <a:moveTo>
                    <a:pt x="3511" y="1942"/>
                  </a:moveTo>
                  <a:cubicBezTo>
                    <a:pt x="3558" y="2228"/>
                    <a:pt x="3558" y="2513"/>
                    <a:pt x="3511" y="2799"/>
                  </a:cubicBezTo>
                  <a:cubicBezTo>
                    <a:pt x="3597" y="3009"/>
                    <a:pt x="3597" y="3256"/>
                    <a:pt x="3511" y="3466"/>
                  </a:cubicBezTo>
                  <a:cubicBezTo>
                    <a:pt x="3511" y="3466"/>
                    <a:pt x="3511" y="3466"/>
                    <a:pt x="2939" y="3466"/>
                  </a:cubicBezTo>
                  <a:lnTo>
                    <a:pt x="2082" y="3466"/>
                  </a:lnTo>
                  <a:lnTo>
                    <a:pt x="1130" y="3466"/>
                  </a:lnTo>
                  <a:lnTo>
                    <a:pt x="463" y="3466"/>
                  </a:lnTo>
                  <a:cubicBezTo>
                    <a:pt x="225" y="3294"/>
                    <a:pt x="25" y="3066"/>
                    <a:pt x="-109" y="2799"/>
                  </a:cubicBezTo>
                  <a:lnTo>
                    <a:pt x="-109" y="1847"/>
                  </a:lnTo>
                  <a:lnTo>
                    <a:pt x="-109" y="989"/>
                  </a:lnTo>
                  <a:lnTo>
                    <a:pt x="-109" y="323"/>
                  </a:lnTo>
                  <a:lnTo>
                    <a:pt x="463" y="-154"/>
                  </a:lnTo>
                  <a:lnTo>
                    <a:pt x="1415" y="-154"/>
                  </a:lnTo>
                  <a:lnTo>
                    <a:pt x="2273" y="-154"/>
                  </a:lnTo>
                  <a:lnTo>
                    <a:pt x="3035" y="-154"/>
                  </a:lnTo>
                  <a:cubicBezTo>
                    <a:pt x="3082" y="65"/>
                    <a:pt x="3082" y="294"/>
                    <a:pt x="3035" y="513"/>
                  </a:cubicBezTo>
                  <a:close/>
                  <a:moveTo>
                    <a:pt x="2368" y="1942"/>
                  </a:moveTo>
                  <a:cubicBezTo>
                    <a:pt x="2377" y="1780"/>
                    <a:pt x="2377" y="1628"/>
                    <a:pt x="2368" y="1466"/>
                  </a:cubicBezTo>
                  <a:lnTo>
                    <a:pt x="2368" y="989"/>
                  </a:lnTo>
                  <a:lnTo>
                    <a:pt x="2368" y="989"/>
                  </a:lnTo>
                  <a:lnTo>
                    <a:pt x="1511" y="989"/>
                  </a:lnTo>
                  <a:lnTo>
                    <a:pt x="1511" y="989"/>
                  </a:lnTo>
                  <a:lnTo>
                    <a:pt x="1511" y="1561"/>
                  </a:lnTo>
                  <a:cubicBezTo>
                    <a:pt x="1511" y="1561"/>
                    <a:pt x="1511" y="1561"/>
                    <a:pt x="1511" y="2132"/>
                  </a:cubicBezTo>
                  <a:lnTo>
                    <a:pt x="1511" y="2132"/>
                  </a:lnTo>
                  <a:lnTo>
                    <a:pt x="1511" y="2132"/>
                  </a:lnTo>
                  <a:lnTo>
                    <a:pt x="2368" y="2132"/>
                  </a:lnTo>
                  <a:lnTo>
                    <a:pt x="2368" y="2132"/>
                  </a:lnTo>
                  <a:cubicBezTo>
                    <a:pt x="2368" y="2132"/>
                    <a:pt x="2368" y="2132"/>
                    <a:pt x="2368" y="2132"/>
                  </a:cubicBezTo>
                  <a:cubicBezTo>
                    <a:pt x="2368" y="2132"/>
                    <a:pt x="2368" y="2132"/>
                    <a:pt x="2368" y="1942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3187DEE-CD30-529F-CA9F-3E43259A41A7}"/>
                </a:ext>
              </a:extLst>
            </p:cNvPr>
            <p:cNvSpPr/>
            <p:nvPr/>
          </p:nvSpPr>
          <p:spPr>
            <a:xfrm>
              <a:off x="5954997" y="2567629"/>
              <a:ext cx="102306" cy="108330"/>
            </a:xfrm>
            <a:custGeom>
              <a:avLst/>
              <a:gdLst>
                <a:gd name="connsiteX0" fmla="*/ 4463 w 4857"/>
                <a:gd name="connsiteY0" fmla="*/ 1942 h 5143"/>
                <a:gd name="connsiteX1" fmla="*/ 4463 w 4857"/>
                <a:gd name="connsiteY1" fmla="*/ 1942 h 5143"/>
                <a:gd name="connsiteX2" fmla="*/ 3892 w 4857"/>
                <a:gd name="connsiteY2" fmla="*/ 1942 h 5143"/>
                <a:gd name="connsiteX3" fmla="*/ 3892 w 4857"/>
                <a:gd name="connsiteY3" fmla="*/ 1942 h 5143"/>
                <a:gd name="connsiteX4" fmla="*/ 3892 w 4857"/>
                <a:gd name="connsiteY4" fmla="*/ 1942 h 5143"/>
                <a:gd name="connsiteX5" fmla="*/ 3892 w 4857"/>
                <a:gd name="connsiteY5" fmla="*/ 1942 h 5143"/>
                <a:gd name="connsiteX6" fmla="*/ 4749 w 4857"/>
                <a:gd name="connsiteY6" fmla="*/ 1942 h 5143"/>
                <a:gd name="connsiteX7" fmla="*/ 4749 w 4857"/>
                <a:gd name="connsiteY7" fmla="*/ 1942 h 5143"/>
                <a:gd name="connsiteX8" fmla="*/ 4749 w 4857"/>
                <a:gd name="connsiteY8" fmla="*/ 1942 h 5143"/>
                <a:gd name="connsiteX9" fmla="*/ 4749 w 4857"/>
                <a:gd name="connsiteY9" fmla="*/ 1942 h 5143"/>
                <a:gd name="connsiteX10" fmla="*/ 4082 w 4857"/>
                <a:gd name="connsiteY10" fmla="*/ 1942 h 5143"/>
                <a:gd name="connsiteX11" fmla="*/ 4654 w 4857"/>
                <a:gd name="connsiteY11" fmla="*/ 4990 h 5143"/>
                <a:gd name="connsiteX12" fmla="*/ 3511 w 4857"/>
                <a:gd name="connsiteY12" fmla="*/ 4990 h 5143"/>
                <a:gd name="connsiteX13" fmla="*/ 2939 w 4857"/>
                <a:gd name="connsiteY13" fmla="*/ 1942 h 5143"/>
                <a:gd name="connsiteX14" fmla="*/ 1511 w 4857"/>
                <a:gd name="connsiteY14" fmla="*/ 1942 h 5143"/>
                <a:gd name="connsiteX15" fmla="*/ 2082 w 4857"/>
                <a:gd name="connsiteY15" fmla="*/ 4990 h 5143"/>
                <a:gd name="connsiteX16" fmla="*/ 463 w 4857"/>
                <a:gd name="connsiteY16" fmla="*/ 4990 h 5143"/>
                <a:gd name="connsiteX17" fmla="*/ -109 w 4857"/>
                <a:gd name="connsiteY17" fmla="*/ 1942 h 5143"/>
                <a:gd name="connsiteX18" fmla="*/ -109 w 4857"/>
                <a:gd name="connsiteY18" fmla="*/ 1942 h 5143"/>
                <a:gd name="connsiteX19" fmla="*/ -109 w 4857"/>
                <a:gd name="connsiteY19" fmla="*/ 1942 h 5143"/>
                <a:gd name="connsiteX20" fmla="*/ -109 w 4857"/>
                <a:gd name="connsiteY20" fmla="*/ 1275 h 5143"/>
                <a:gd name="connsiteX21" fmla="*/ 463 w 4857"/>
                <a:gd name="connsiteY21" fmla="*/ 1275 h 5143"/>
                <a:gd name="connsiteX22" fmla="*/ 463 w 4857"/>
                <a:gd name="connsiteY22" fmla="*/ 1275 h 5143"/>
                <a:gd name="connsiteX23" fmla="*/ 463 w 4857"/>
                <a:gd name="connsiteY23" fmla="*/ 608 h 5143"/>
                <a:gd name="connsiteX24" fmla="*/ 463 w 4857"/>
                <a:gd name="connsiteY24" fmla="*/ 608 h 5143"/>
                <a:gd name="connsiteX25" fmla="*/ 463 w 4857"/>
                <a:gd name="connsiteY25" fmla="*/ 608 h 5143"/>
                <a:gd name="connsiteX26" fmla="*/ 1796 w 4857"/>
                <a:gd name="connsiteY26" fmla="*/ 608 h 5143"/>
                <a:gd name="connsiteX27" fmla="*/ 1796 w 4857"/>
                <a:gd name="connsiteY27" fmla="*/ 608 h 5143"/>
                <a:gd name="connsiteX28" fmla="*/ 1796 w 4857"/>
                <a:gd name="connsiteY28" fmla="*/ 608 h 5143"/>
                <a:gd name="connsiteX29" fmla="*/ 1320 w 4857"/>
                <a:gd name="connsiteY29" fmla="*/ 608 h 5143"/>
                <a:gd name="connsiteX30" fmla="*/ 1320 w 4857"/>
                <a:gd name="connsiteY30" fmla="*/ 608 h 5143"/>
                <a:gd name="connsiteX31" fmla="*/ 1320 w 4857"/>
                <a:gd name="connsiteY31" fmla="*/ 1370 h 5143"/>
                <a:gd name="connsiteX32" fmla="*/ 2749 w 4857"/>
                <a:gd name="connsiteY32" fmla="*/ 1370 h 5143"/>
                <a:gd name="connsiteX33" fmla="*/ 2749 w 4857"/>
                <a:gd name="connsiteY33" fmla="*/ 323 h 5143"/>
                <a:gd name="connsiteX34" fmla="*/ 2749 w 4857"/>
                <a:gd name="connsiteY34" fmla="*/ -154 h 5143"/>
                <a:gd name="connsiteX35" fmla="*/ 2749 w 4857"/>
                <a:gd name="connsiteY35" fmla="*/ -154 h 5143"/>
                <a:gd name="connsiteX36" fmla="*/ 4178 w 4857"/>
                <a:gd name="connsiteY36" fmla="*/ -154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57" h="5143">
                  <a:moveTo>
                    <a:pt x="4463" y="1942"/>
                  </a:moveTo>
                  <a:lnTo>
                    <a:pt x="4463" y="1942"/>
                  </a:lnTo>
                  <a:lnTo>
                    <a:pt x="3892" y="1942"/>
                  </a:lnTo>
                  <a:cubicBezTo>
                    <a:pt x="3892" y="1942"/>
                    <a:pt x="3892" y="1942"/>
                    <a:pt x="3892" y="1942"/>
                  </a:cubicBezTo>
                  <a:lnTo>
                    <a:pt x="3892" y="1942"/>
                  </a:lnTo>
                  <a:lnTo>
                    <a:pt x="3892" y="1942"/>
                  </a:lnTo>
                  <a:lnTo>
                    <a:pt x="4749" y="1942"/>
                  </a:lnTo>
                  <a:lnTo>
                    <a:pt x="4749" y="1942"/>
                  </a:lnTo>
                  <a:cubicBezTo>
                    <a:pt x="4749" y="1942"/>
                    <a:pt x="4749" y="1942"/>
                    <a:pt x="4749" y="1942"/>
                  </a:cubicBezTo>
                  <a:cubicBezTo>
                    <a:pt x="4749" y="1942"/>
                    <a:pt x="4749" y="1942"/>
                    <a:pt x="4749" y="1942"/>
                  </a:cubicBezTo>
                  <a:lnTo>
                    <a:pt x="4082" y="1942"/>
                  </a:lnTo>
                  <a:lnTo>
                    <a:pt x="4654" y="4990"/>
                  </a:lnTo>
                  <a:lnTo>
                    <a:pt x="3511" y="4990"/>
                  </a:lnTo>
                  <a:lnTo>
                    <a:pt x="2939" y="1942"/>
                  </a:lnTo>
                  <a:lnTo>
                    <a:pt x="1511" y="1942"/>
                  </a:lnTo>
                  <a:lnTo>
                    <a:pt x="2082" y="4990"/>
                  </a:lnTo>
                  <a:lnTo>
                    <a:pt x="463" y="4990"/>
                  </a:lnTo>
                  <a:lnTo>
                    <a:pt x="-109" y="1942"/>
                  </a:lnTo>
                  <a:lnTo>
                    <a:pt x="-109" y="1942"/>
                  </a:lnTo>
                  <a:cubicBezTo>
                    <a:pt x="-109" y="1942"/>
                    <a:pt x="-109" y="1942"/>
                    <a:pt x="-109" y="1942"/>
                  </a:cubicBezTo>
                  <a:lnTo>
                    <a:pt x="-109" y="1275"/>
                  </a:lnTo>
                  <a:lnTo>
                    <a:pt x="463" y="1275"/>
                  </a:lnTo>
                  <a:lnTo>
                    <a:pt x="463" y="1275"/>
                  </a:lnTo>
                  <a:cubicBezTo>
                    <a:pt x="415" y="1056"/>
                    <a:pt x="415" y="827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lnTo>
                    <a:pt x="1796" y="608"/>
                  </a:lnTo>
                  <a:lnTo>
                    <a:pt x="1796" y="608"/>
                  </a:lnTo>
                  <a:cubicBezTo>
                    <a:pt x="1796" y="608"/>
                    <a:pt x="1796" y="608"/>
                    <a:pt x="1796" y="608"/>
                  </a:cubicBezTo>
                  <a:lnTo>
                    <a:pt x="1320" y="608"/>
                  </a:lnTo>
                  <a:cubicBezTo>
                    <a:pt x="1320" y="608"/>
                    <a:pt x="1320" y="608"/>
                    <a:pt x="1320" y="608"/>
                  </a:cubicBezTo>
                  <a:lnTo>
                    <a:pt x="1320" y="1370"/>
                  </a:lnTo>
                  <a:lnTo>
                    <a:pt x="2749" y="1370"/>
                  </a:lnTo>
                  <a:lnTo>
                    <a:pt x="2749" y="323"/>
                  </a:lnTo>
                  <a:cubicBezTo>
                    <a:pt x="2749" y="323"/>
                    <a:pt x="2749" y="323"/>
                    <a:pt x="2749" y="-154"/>
                  </a:cubicBezTo>
                  <a:lnTo>
                    <a:pt x="2749" y="-154"/>
                  </a:lnTo>
                  <a:lnTo>
                    <a:pt x="417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62BCC46D-183B-DE21-8D1D-999C75E6D4ED}"/>
                </a:ext>
              </a:extLst>
            </p:cNvPr>
            <p:cNvSpPr/>
            <p:nvPr/>
          </p:nvSpPr>
          <p:spPr>
            <a:xfrm>
              <a:off x="6067835" y="2603732"/>
              <a:ext cx="77725" cy="78230"/>
            </a:xfrm>
            <a:custGeom>
              <a:avLst/>
              <a:gdLst>
                <a:gd name="connsiteX0" fmla="*/ 3582 w 3690"/>
                <a:gd name="connsiteY0" fmla="*/ 3561 h 3714"/>
                <a:gd name="connsiteX1" fmla="*/ 3582 w 3690"/>
                <a:gd name="connsiteY1" fmla="*/ 3561 h 3714"/>
                <a:gd name="connsiteX2" fmla="*/ 3582 w 3690"/>
                <a:gd name="connsiteY2" fmla="*/ 3561 h 3714"/>
                <a:gd name="connsiteX3" fmla="*/ 1201 w 3690"/>
                <a:gd name="connsiteY3" fmla="*/ 3561 h 3714"/>
                <a:gd name="connsiteX4" fmla="*/ 1201 w 3690"/>
                <a:gd name="connsiteY4" fmla="*/ 3561 h 3714"/>
                <a:gd name="connsiteX5" fmla="*/ 1201 w 3690"/>
                <a:gd name="connsiteY5" fmla="*/ 3561 h 3714"/>
                <a:gd name="connsiteX6" fmla="*/ 1201 w 3690"/>
                <a:gd name="connsiteY6" fmla="*/ 3561 h 3714"/>
                <a:gd name="connsiteX7" fmla="*/ 3106 w 3690"/>
                <a:gd name="connsiteY7" fmla="*/ 3561 h 3714"/>
                <a:gd name="connsiteX8" fmla="*/ 3106 w 3690"/>
                <a:gd name="connsiteY8" fmla="*/ 3561 h 3714"/>
                <a:gd name="connsiteX9" fmla="*/ 725 w 3690"/>
                <a:gd name="connsiteY9" fmla="*/ 3561 h 3714"/>
                <a:gd name="connsiteX10" fmla="*/ -37 w 3690"/>
                <a:gd name="connsiteY10" fmla="*/ 3085 h 3714"/>
                <a:gd name="connsiteX11" fmla="*/ -37 w 3690"/>
                <a:gd name="connsiteY11" fmla="*/ 2418 h 3714"/>
                <a:gd name="connsiteX12" fmla="*/ -37 w 3690"/>
                <a:gd name="connsiteY12" fmla="*/ 1561 h 3714"/>
                <a:gd name="connsiteX13" fmla="*/ -37 w 3690"/>
                <a:gd name="connsiteY13" fmla="*/ 608 h 3714"/>
                <a:gd name="connsiteX14" fmla="*/ -37 w 3690"/>
                <a:gd name="connsiteY14" fmla="*/ -154 h 3714"/>
                <a:gd name="connsiteX15" fmla="*/ 534 w 3690"/>
                <a:gd name="connsiteY15" fmla="*/ -154 h 3714"/>
                <a:gd name="connsiteX16" fmla="*/ 1392 w 3690"/>
                <a:gd name="connsiteY16" fmla="*/ -154 h 3714"/>
                <a:gd name="connsiteX17" fmla="*/ 2249 w 3690"/>
                <a:gd name="connsiteY17" fmla="*/ -154 h 3714"/>
                <a:gd name="connsiteX18" fmla="*/ 2820 w 3690"/>
                <a:gd name="connsiteY18" fmla="*/ -154 h 3714"/>
                <a:gd name="connsiteX19" fmla="*/ 2820 w 3690"/>
                <a:gd name="connsiteY19" fmla="*/ 418 h 3714"/>
                <a:gd name="connsiteX20" fmla="*/ 2820 w 3690"/>
                <a:gd name="connsiteY20" fmla="*/ 1180 h 3714"/>
                <a:gd name="connsiteX21" fmla="*/ 2439 w 3690"/>
                <a:gd name="connsiteY21" fmla="*/ 3561 h 3714"/>
                <a:gd name="connsiteX22" fmla="*/ 2439 w 3690"/>
                <a:gd name="connsiteY22" fmla="*/ 2799 h 3714"/>
                <a:gd name="connsiteX23" fmla="*/ 1772 w 3690"/>
                <a:gd name="connsiteY23" fmla="*/ 2799 h 3714"/>
                <a:gd name="connsiteX24" fmla="*/ 1772 w 3690"/>
                <a:gd name="connsiteY24" fmla="*/ 2799 h 3714"/>
                <a:gd name="connsiteX25" fmla="*/ 1772 w 3690"/>
                <a:gd name="connsiteY25" fmla="*/ 2799 h 3714"/>
                <a:gd name="connsiteX26" fmla="*/ 1772 w 3690"/>
                <a:gd name="connsiteY26" fmla="*/ 2799 h 3714"/>
                <a:gd name="connsiteX27" fmla="*/ 1772 w 3690"/>
                <a:gd name="connsiteY27" fmla="*/ 2799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90" h="3714">
                  <a:moveTo>
                    <a:pt x="3582" y="3561"/>
                  </a:moveTo>
                  <a:lnTo>
                    <a:pt x="3582" y="3561"/>
                  </a:lnTo>
                  <a:cubicBezTo>
                    <a:pt x="3582" y="3561"/>
                    <a:pt x="3582" y="3561"/>
                    <a:pt x="3582" y="3561"/>
                  </a:cubicBezTo>
                  <a:lnTo>
                    <a:pt x="1201" y="3561"/>
                  </a:lnTo>
                  <a:cubicBezTo>
                    <a:pt x="1201" y="3561"/>
                    <a:pt x="1201" y="3561"/>
                    <a:pt x="1201" y="3561"/>
                  </a:cubicBezTo>
                  <a:lnTo>
                    <a:pt x="1201" y="3561"/>
                  </a:lnTo>
                  <a:lnTo>
                    <a:pt x="1201" y="3561"/>
                  </a:lnTo>
                  <a:lnTo>
                    <a:pt x="3106" y="3561"/>
                  </a:lnTo>
                  <a:lnTo>
                    <a:pt x="3106" y="3561"/>
                  </a:lnTo>
                  <a:lnTo>
                    <a:pt x="725" y="3561"/>
                  </a:lnTo>
                  <a:lnTo>
                    <a:pt x="-37" y="3085"/>
                  </a:lnTo>
                  <a:cubicBezTo>
                    <a:pt x="-94" y="2866"/>
                    <a:pt x="-94" y="2637"/>
                    <a:pt x="-37" y="2418"/>
                  </a:cubicBezTo>
                  <a:lnTo>
                    <a:pt x="-37" y="1561"/>
                  </a:lnTo>
                  <a:cubicBezTo>
                    <a:pt x="-133" y="1247"/>
                    <a:pt x="-133" y="923"/>
                    <a:pt x="-37" y="608"/>
                  </a:cubicBezTo>
                  <a:cubicBezTo>
                    <a:pt x="-94" y="361"/>
                    <a:pt x="-94" y="94"/>
                    <a:pt x="-37" y="-154"/>
                  </a:cubicBezTo>
                  <a:lnTo>
                    <a:pt x="534" y="-154"/>
                  </a:lnTo>
                  <a:lnTo>
                    <a:pt x="1392" y="-154"/>
                  </a:lnTo>
                  <a:lnTo>
                    <a:pt x="2249" y="-154"/>
                  </a:lnTo>
                  <a:lnTo>
                    <a:pt x="2820" y="-154"/>
                  </a:lnTo>
                  <a:lnTo>
                    <a:pt x="2820" y="418"/>
                  </a:lnTo>
                  <a:cubicBezTo>
                    <a:pt x="2858" y="666"/>
                    <a:pt x="2858" y="932"/>
                    <a:pt x="2820" y="1180"/>
                  </a:cubicBezTo>
                  <a:close/>
                  <a:moveTo>
                    <a:pt x="2439" y="3561"/>
                  </a:moveTo>
                  <a:cubicBezTo>
                    <a:pt x="2468" y="3304"/>
                    <a:pt x="2468" y="3056"/>
                    <a:pt x="2439" y="2799"/>
                  </a:cubicBezTo>
                  <a:cubicBezTo>
                    <a:pt x="2230" y="2714"/>
                    <a:pt x="1982" y="2714"/>
                    <a:pt x="1772" y="2799"/>
                  </a:cubicBezTo>
                  <a:lnTo>
                    <a:pt x="1772" y="2799"/>
                  </a:lnTo>
                  <a:cubicBezTo>
                    <a:pt x="1772" y="2799"/>
                    <a:pt x="1772" y="2799"/>
                    <a:pt x="1772" y="2799"/>
                  </a:cubicBezTo>
                  <a:cubicBezTo>
                    <a:pt x="1772" y="2799"/>
                    <a:pt x="1772" y="2799"/>
                    <a:pt x="1772" y="2799"/>
                  </a:cubicBezTo>
                  <a:lnTo>
                    <a:pt x="1772" y="2799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287FF223-D0F5-93E6-159E-833610356BA7}"/>
                </a:ext>
              </a:extLst>
            </p:cNvPr>
            <p:cNvSpPr/>
            <p:nvPr/>
          </p:nvSpPr>
          <p:spPr>
            <a:xfrm>
              <a:off x="6153606" y="2621805"/>
              <a:ext cx="56156" cy="80231"/>
            </a:xfrm>
            <a:custGeom>
              <a:avLst/>
              <a:gdLst>
                <a:gd name="connsiteX0" fmla="*/ 2558 w 2666"/>
                <a:gd name="connsiteY0" fmla="*/ 1275 h 3809"/>
                <a:gd name="connsiteX1" fmla="*/ 2558 w 2666"/>
                <a:gd name="connsiteY1" fmla="*/ 1275 h 3809"/>
                <a:gd name="connsiteX2" fmla="*/ 1796 w 2666"/>
                <a:gd name="connsiteY2" fmla="*/ 1275 h 3809"/>
                <a:gd name="connsiteX3" fmla="*/ 1796 w 2666"/>
                <a:gd name="connsiteY3" fmla="*/ 1275 h 3809"/>
                <a:gd name="connsiteX4" fmla="*/ 1796 w 2666"/>
                <a:gd name="connsiteY4" fmla="*/ 1275 h 3809"/>
                <a:gd name="connsiteX5" fmla="*/ 1796 w 2666"/>
                <a:gd name="connsiteY5" fmla="*/ 1275 h 3809"/>
                <a:gd name="connsiteX6" fmla="*/ 1796 w 2666"/>
                <a:gd name="connsiteY6" fmla="*/ 3656 h 3809"/>
                <a:gd name="connsiteX7" fmla="*/ 558 w 2666"/>
                <a:gd name="connsiteY7" fmla="*/ 3656 h 3809"/>
                <a:gd name="connsiteX8" fmla="*/ -109 w 2666"/>
                <a:gd name="connsiteY8" fmla="*/ -154 h 3809"/>
                <a:gd name="connsiteX9" fmla="*/ 558 w 2666"/>
                <a:gd name="connsiteY9" fmla="*/ -154 h 3809"/>
                <a:gd name="connsiteX10" fmla="*/ 558 w 2666"/>
                <a:gd name="connsiteY10" fmla="*/ 323 h 3809"/>
                <a:gd name="connsiteX11" fmla="*/ 558 w 2666"/>
                <a:gd name="connsiteY11" fmla="*/ 323 h 3809"/>
                <a:gd name="connsiteX12" fmla="*/ 558 w 2666"/>
                <a:gd name="connsiteY12" fmla="*/ 323 h 3809"/>
                <a:gd name="connsiteX13" fmla="*/ 1606 w 2666"/>
                <a:gd name="connsiteY13" fmla="*/ 323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" h="3809">
                  <a:moveTo>
                    <a:pt x="2558" y="1275"/>
                  </a:moveTo>
                  <a:lnTo>
                    <a:pt x="2558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3656"/>
                  </a:lnTo>
                  <a:lnTo>
                    <a:pt x="558" y="3656"/>
                  </a:lnTo>
                  <a:lnTo>
                    <a:pt x="-109" y="-154"/>
                  </a:lnTo>
                  <a:lnTo>
                    <a:pt x="558" y="-154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1606" y="323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4D7E71A5-9E79-00B4-38A6-A25364510D84}"/>
              </a:ext>
            </a:extLst>
          </p:cNvPr>
          <p:cNvSpPr txBox="1"/>
          <p:nvPr/>
        </p:nvSpPr>
        <p:spPr>
          <a:xfrm>
            <a:off x="1097648" y="1597464"/>
            <a:ext cx="433666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ASASSN-23hd</a:t>
            </a:r>
            <a:r>
              <a:rPr lang="en-US" altLang="zh-CN" sz="2400" dirty="0"/>
              <a:t> </a:t>
            </a:r>
          </a:p>
          <a:p>
            <a:endParaRPr lang="en-US" altLang="zh-CN" sz="2800" dirty="0"/>
          </a:p>
          <a:p>
            <a:r>
              <a:rPr lang="en-US" altLang="zh-CN" sz="2400" dirty="0"/>
              <a:t>A nova found in October 2023 and detected by LEIA ~a month after the optical peak.</a:t>
            </a:r>
          </a:p>
          <a:p>
            <a:endParaRPr lang="en-US" altLang="zh-CN" sz="2400" dirty="0"/>
          </a:p>
          <a:p>
            <a:r>
              <a:rPr lang="en-US" altLang="zh-CN" sz="2400" dirty="0"/>
              <a:t>Monitored by LEIA during its supersoft X-ray source (SSS) phase.</a:t>
            </a:r>
          </a:p>
          <a:p>
            <a:endParaRPr lang="en-US" altLang="zh-CN" sz="2400" dirty="0"/>
          </a:p>
          <a:p>
            <a:r>
              <a:rPr lang="en-US" altLang="zh-CN" sz="2400" dirty="0"/>
              <a:t>paper in prep.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B0F14-FA8D-34AC-D96A-E47435D04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15" y="1443700"/>
            <a:ext cx="5665824" cy="47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08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>
            <a:extLst>
              <a:ext uri="{FF2B5EF4-FFF2-40B4-BE49-F238E27FC236}">
                <a16:creationId xmlns:a16="http://schemas.microsoft.com/office/drawing/2014/main" id="{C7CC4EA1-D3E0-761E-C644-4878E331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90" y="93216"/>
            <a:ext cx="10122919" cy="652509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</a:rPr>
              <a:t>LMC monitor</a:t>
            </a:r>
            <a:endParaRPr lang="zh-CN" altLang="en-US" sz="3600" b="1" dirty="0">
              <a:latin typeface="+mn-lt"/>
              <a:ea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EF42AB-B3FC-4968-39D6-8EE9FC88DEB1}"/>
              </a:ext>
            </a:extLst>
          </p:cNvPr>
          <p:cNvCxnSpPr>
            <a:cxnSpLocks/>
          </p:cNvCxnSpPr>
          <p:nvPr/>
        </p:nvCxnSpPr>
        <p:spPr>
          <a:xfrm>
            <a:off x="266331" y="652508"/>
            <a:ext cx="11625308" cy="0"/>
          </a:xfrm>
          <a:prstGeom prst="line">
            <a:avLst/>
          </a:prstGeom>
          <a:ln w="19050">
            <a:solidFill>
              <a:srgbClr val="41374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3283B8D-3040-01FC-14EC-E5D166670A64}"/>
              </a:ext>
            </a:extLst>
          </p:cNvPr>
          <p:cNvGrpSpPr/>
          <p:nvPr/>
        </p:nvGrpSpPr>
        <p:grpSpPr>
          <a:xfrm>
            <a:off x="266331" y="130628"/>
            <a:ext cx="504020" cy="521879"/>
            <a:chOff x="4695034" y="2098163"/>
            <a:chExt cx="2800788" cy="2664338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DB57C51-F421-9DC5-4C00-59D2315AC75F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12573 w 83343"/>
                <a:gd name="connsiteY1" fmla="*/ 81915 h 81914"/>
                <a:gd name="connsiteX2" fmla="*/ 70676 w 83343"/>
                <a:gd name="connsiteY2" fmla="*/ 81915 h 81914"/>
                <a:gd name="connsiteX3" fmla="*/ 83344 w 83343"/>
                <a:gd name="connsiteY3" fmla="*/ 0 h 81914"/>
                <a:gd name="connsiteX4" fmla="*/ 0 w 83343"/>
                <a:gd name="connsiteY4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12573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44859-4589-CAED-909F-91CCE32B97D6}"/>
                </a:ext>
              </a:extLst>
            </p:cNvPr>
            <p:cNvSpPr/>
            <p:nvPr/>
          </p:nvSpPr>
          <p:spPr>
            <a:xfrm>
              <a:off x="5800495" y="2583469"/>
              <a:ext cx="1470620" cy="299125"/>
            </a:xfrm>
            <a:custGeom>
              <a:avLst/>
              <a:gdLst>
                <a:gd name="connsiteX0" fmla="*/ 69710 w 69818"/>
                <a:gd name="connsiteY0" fmla="*/ 14048 h 14201"/>
                <a:gd name="connsiteX1" fmla="*/ -109 w 69818"/>
                <a:gd name="connsiteY1" fmla="*/ 14048 h 1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18" h="14201">
                  <a:moveTo>
                    <a:pt x="69710" y="14048"/>
                  </a:moveTo>
                  <a:cubicBezTo>
                    <a:pt x="50288" y="-4888"/>
                    <a:pt x="19313" y="-4888"/>
                    <a:pt x="-109" y="14048"/>
                  </a:cubicBezTo>
                  <a:close/>
                </a:path>
              </a:pathLst>
            </a:custGeom>
            <a:solidFill>
              <a:srgbClr val="69A2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3169739-38D8-94EC-5305-805CE11C41C8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2667 w 83343"/>
                <a:gd name="connsiteY1" fmla="*/ 17526 h 81914"/>
                <a:gd name="connsiteX2" fmla="*/ 58198 w 83343"/>
                <a:gd name="connsiteY2" fmla="*/ 17526 h 81914"/>
                <a:gd name="connsiteX3" fmla="*/ 48292 w 83343"/>
                <a:gd name="connsiteY3" fmla="*/ 81915 h 81914"/>
                <a:gd name="connsiteX4" fmla="*/ 70676 w 83343"/>
                <a:gd name="connsiteY4" fmla="*/ 81915 h 81914"/>
                <a:gd name="connsiteX5" fmla="*/ 83344 w 83343"/>
                <a:gd name="connsiteY5" fmla="*/ 0 h 81914"/>
                <a:gd name="connsiteX6" fmla="*/ 0 w 83343"/>
                <a:gd name="connsiteY6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2667" y="17526"/>
                  </a:lnTo>
                  <a:lnTo>
                    <a:pt x="58198" y="17526"/>
                  </a:lnTo>
                  <a:lnTo>
                    <a:pt x="48292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A21625F-FBAE-3768-F1C1-CA0D7DF5BC8A}"/>
                </a:ext>
              </a:extLst>
            </p:cNvPr>
            <p:cNvSpPr/>
            <p:nvPr/>
          </p:nvSpPr>
          <p:spPr>
            <a:xfrm>
              <a:off x="5571786" y="2878612"/>
              <a:ext cx="1924036" cy="329035"/>
            </a:xfrm>
            <a:custGeom>
              <a:avLst/>
              <a:gdLst>
                <a:gd name="connsiteX0" fmla="*/ 0 w 91344"/>
                <a:gd name="connsiteY0" fmla="*/ 0 h 15621"/>
                <a:gd name="connsiteX1" fmla="*/ 91345 w 91344"/>
                <a:gd name="connsiteY1" fmla="*/ 0 h 15621"/>
                <a:gd name="connsiteX2" fmla="*/ 91345 w 91344"/>
                <a:gd name="connsiteY2" fmla="*/ 15621 h 15621"/>
                <a:gd name="connsiteX3" fmla="*/ 0 w 91344"/>
                <a:gd name="connsiteY3" fmla="*/ 15621 h 1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44" h="15621">
                  <a:moveTo>
                    <a:pt x="0" y="0"/>
                  </a:moveTo>
                  <a:lnTo>
                    <a:pt x="91345" y="0"/>
                  </a:lnTo>
                  <a:lnTo>
                    <a:pt x="91345" y="15621"/>
                  </a:lnTo>
                  <a:lnTo>
                    <a:pt x="0" y="156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DF09234-810B-8F4D-5E37-052AB980AE43}"/>
                </a:ext>
              </a:extLst>
            </p:cNvPr>
            <p:cNvSpPr/>
            <p:nvPr/>
          </p:nvSpPr>
          <p:spPr>
            <a:xfrm>
              <a:off x="4949820" y="2132265"/>
              <a:ext cx="1603026" cy="1891935"/>
            </a:xfrm>
            <a:custGeom>
              <a:avLst/>
              <a:gdLst>
                <a:gd name="connsiteX0" fmla="*/ 60198 w 76104"/>
                <a:gd name="connsiteY0" fmla="*/ 89821 h 89820"/>
                <a:gd name="connsiteX1" fmla="*/ 0 w 76104"/>
                <a:gd name="connsiteY1" fmla="*/ 89821 h 89820"/>
                <a:gd name="connsiteX2" fmla="*/ 15907 w 76104"/>
                <a:gd name="connsiteY2" fmla="*/ 0 h 89820"/>
                <a:gd name="connsiteX3" fmla="*/ 76105 w 76104"/>
                <a:gd name="connsiteY3" fmla="*/ 0 h 89820"/>
                <a:gd name="connsiteX4" fmla="*/ 60198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60198" y="89821"/>
                  </a:moveTo>
                  <a:lnTo>
                    <a:pt x="0" y="89821"/>
                  </a:lnTo>
                  <a:lnTo>
                    <a:pt x="15907" y="0"/>
                  </a:lnTo>
                  <a:lnTo>
                    <a:pt x="76105" y="0"/>
                  </a:lnTo>
                  <a:lnTo>
                    <a:pt x="60198" y="89821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7ADAB8C7-FC3F-AC6D-F0D7-3486D4D9FDAE}"/>
                </a:ext>
              </a:extLst>
            </p:cNvPr>
            <p:cNvSpPr/>
            <p:nvPr/>
          </p:nvSpPr>
          <p:spPr>
            <a:xfrm>
              <a:off x="4695034" y="2098163"/>
              <a:ext cx="1980212" cy="2656334"/>
            </a:xfrm>
            <a:custGeom>
              <a:avLst/>
              <a:gdLst>
                <a:gd name="connsiteX0" fmla="*/ 93713 w 94011"/>
                <a:gd name="connsiteY0" fmla="*/ -154 h 126110"/>
                <a:gd name="connsiteX1" fmla="*/ 22180 w 94011"/>
                <a:gd name="connsiteY1" fmla="*/ -154 h 126110"/>
                <a:gd name="connsiteX2" fmla="*/ -109 w 94011"/>
                <a:gd name="connsiteY2" fmla="*/ 125957 h 126110"/>
                <a:gd name="connsiteX3" fmla="*/ 7226 w 94011"/>
                <a:gd name="connsiteY3" fmla="*/ 125957 h 126110"/>
                <a:gd name="connsiteX4" fmla="*/ 13036 w 94011"/>
                <a:gd name="connsiteY4" fmla="*/ 93191 h 126110"/>
                <a:gd name="connsiteX5" fmla="*/ 70186 w 94011"/>
                <a:gd name="connsiteY5" fmla="*/ 93191 h 126110"/>
                <a:gd name="connsiteX6" fmla="*/ 64376 w 94011"/>
                <a:gd name="connsiteY6" fmla="*/ 125957 h 126110"/>
                <a:gd name="connsiteX7" fmla="*/ 71710 w 94011"/>
                <a:gd name="connsiteY7" fmla="*/ 125957 h 126110"/>
                <a:gd name="connsiteX8" fmla="*/ 93903 w 94011"/>
                <a:gd name="connsiteY8" fmla="*/ -154 h 126110"/>
                <a:gd name="connsiteX9" fmla="*/ 14655 w 94011"/>
                <a:gd name="connsiteY9" fmla="*/ 85571 h 126110"/>
                <a:gd name="connsiteX10" fmla="*/ 28561 w 94011"/>
                <a:gd name="connsiteY10" fmla="*/ 6895 h 126110"/>
                <a:gd name="connsiteX11" fmla="*/ 85712 w 94011"/>
                <a:gd name="connsiteY11" fmla="*/ 6895 h 126110"/>
                <a:gd name="connsiteX12" fmla="*/ 71805 w 94011"/>
                <a:gd name="connsiteY12" fmla="*/ 85571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93713" y="-154"/>
                  </a:moveTo>
                  <a:lnTo>
                    <a:pt x="22180" y="-154"/>
                  </a:lnTo>
                  <a:lnTo>
                    <a:pt x="-109" y="125957"/>
                  </a:lnTo>
                  <a:lnTo>
                    <a:pt x="7226" y="125957"/>
                  </a:lnTo>
                  <a:lnTo>
                    <a:pt x="13036" y="93191"/>
                  </a:lnTo>
                  <a:lnTo>
                    <a:pt x="70186" y="93191"/>
                  </a:lnTo>
                  <a:lnTo>
                    <a:pt x="64376" y="125957"/>
                  </a:lnTo>
                  <a:lnTo>
                    <a:pt x="71710" y="125957"/>
                  </a:lnTo>
                  <a:lnTo>
                    <a:pt x="93903" y="-154"/>
                  </a:lnTo>
                  <a:close/>
                  <a:moveTo>
                    <a:pt x="14655" y="85571"/>
                  </a:moveTo>
                  <a:lnTo>
                    <a:pt x="28561" y="6895"/>
                  </a:lnTo>
                  <a:lnTo>
                    <a:pt x="85712" y="6895"/>
                  </a:lnTo>
                  <a:lnTo>
                    <a:pt x="71805" y="85571"/>
                  </a:lnTo>
                  <a:close/>
                </a:path>
              </a:pathLst>
            </a:custGeom>
            <a:solidFill>
              <a:srgbClr val="F69B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B8F211D-5FE5-0CEB-DF3C-71AD45B606D2}"/>
                </a:ext>
              </a:extLst>
            </p:cNvPr>
            <p:cNvSpPr/>
            <p:nvPr/>
          </p:nvSpPr>
          <p:spPr>
            <a:xfrm>
              <a:off x="5298928" y="2132265"/>
              <a:ext cx="1603026" cy="1891935"/>
            </a:xfrm>
            <a:custGeom>
              <a:avLst/>
              <a:gdLst>
                <a:gd name="connsiteX0" fmla="*/ 76105 w 76104"/>
                <a:gd name="connsiteY0" fmla="*/ 89821 h 89820"/>
                <a:gd name="connsiteX1" fmla="*/ 15907 w 76104"/>
                <a:gd name="connsiteY1" fmla="*/ 89821 h 89820"/>
                <a:gd name="connsiteX2" fmla="*/ 0 w 76104"/>
                <a:gd name="connsiteY2" fmla="*/ 0 h 89820"/>
                <a:gd name="connsiteX3" fmla="*/ 60198 w 76104"/>
                <a:gd name="connsiteY3" fmla="*/ 0 h 89820"/>
                <a:gd name="connsiteX4" fmla="*/ 76105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76105" y="89821"/>
                  </a:moveTo>
                  <a:lnTo>
                    <a:pt x="15907" y="89821"/>
                  </a:lnTo>
                  <a:lnTo>
                    <a:pt x="0" y="0"/>
                  </a:lnTo>
                  <a:lnTo>
                    <a:pt x="60198" y="0"/>
                  </a:lnTo>
                  <a:lnTo>
                    <a:pt x="76105" y="898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C79AC64-8284-E0AC-5C75-1E2EE12AD854}"/>
                </a:ext>
              </a:extLst>
            </p:cNvPr>
            <p:cNvSpPr/>
            <p:nvPr/>
          </p:nvSpPr>
          <p:spPr>
            <a:xfrm>
              <a:off x="5174526" y="2098163"/>
              <a:ext cx="1980212" cy="2656334"/>
            </a:xfrm>
            <a:custGeom>
              <a:avLst/>
              <a:gdLst>
                <a:gd name="connsiteX0" fmla="*/ 71043 w 94011"/>
                <a:gd name="connsiteY0" fmla="*/ -154 h 126110"/>
                <a:gd name="connsiteX1" fmla="*/ -109 w 94011"/>
                <a:gd name="connsiteY1" fmla="*/ -154 h 126110"/>
                <a:gd name="connsiteX2" fmla="*/ 22180 w 94011"/>
                <a:gd name="connsiteY2" fmla="*/ 125957 h 126110"/>
                <a:gd name="connsiteX3" fmla="*/ 29514 w 94011"/>
                <a:gd name="connsiteY3" fmla="*/ 125957 h 126110"/>
                <a:gd name="connsiteX4" fmla="*/ 23704 w 94011"/>
                <a:gd name="connsiteY4" fmla="*/ 93191 h 126110"/>
                <a:gd name="connsiteX5" fmla="*/ 80854 w 94011"/>
                <a:gd name="connsiteY5" fmla="*/ 93191 h 126110"/>
                <a:gd name="connsiteX6" fmla="*/ 86664 w 94011"/>
                <a:gd name="connsiteY6" fmla="*/ 125957 h 126110"/>
                <a:gd name="connsiteX7" fmla="*/ 93903 w 94011"/>
                <a:gd name="connsiteY7" fmla="*/ 125957 h 126110"/>
                <a:gd name="connsiteX8" fmla="*/ 71710 w 94011"/>
                <a:gd name="connsiteY8" fmla="*/ -154 h 126110"/>
                <a:gd name="connsiteX9" fmla="*/ 22466 w 94011"/>
                <a:gd name="connsiteY9" fmla="*/ 85571 h 126110"/>
                <a:gd name="connsiteX10" fmla="*/ 8940 w 94011"/>
                <a:gd name="connsiteY10" fmla="*/ 7181 h 126110"/>
                <a:gd name="connsiteX11" fmla="*/ 66090 w 94011"/>
                <a:gd name="connsiteY11" fmla="*/ 7181 h 126110"/>
                <a:gd name="connsiteX12" fmla="*/ 79901 w 94011"/>
                <a:gd name="connsiteY12" fmla="*/ 85857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71043" y="-154"/>
                  </a:moveTo>
                  <a:lnTo>
                    <a:pt x="-109" y="-154"/>
                  </a:lnTo>
                  <a:lnTo>
                    <a:pt x="22180" y="125957"/>
                  </a:lnTo>
                  <a:lnTo>
                    <a:pt x="29514" y="125957"/>
                  </a:lnTo>
                  <a:lnTo>
                    <a:pt x="23704" y="93191"/>
                  </a:lnTo>
                  <a:lnTo>
                    <a:pt x="80854" y="93191"/>
                  </a:lnTo>
                  <a:lnTo>
                    <a:pt x="86664" y="125957"/>
                  </a:lnTo>
                  <a:lnTo>
                    <a:pt x="93903" y="125957"/>
                  </a:lnTo>
                  <a:lnTo>
                    <a:pt x="71710" y="-154"/>
                  </a:lnTo>
                  <a:close/>
                  <a:moveTo>
                    <a:pt x="22466" y="85571"/>
                  </a:moveTo>
                  <a:lnTo>
                    <a:pt x="8940" y="7181"/>
                  </a:lnTo>
                  <a:lnTo>
                    <a:pt x="66090" y="7181"/>
                  </a:lnTo>
                  <a:lnTo>
                    <a:pt x="79901" y="8585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D2234BF-F184-C155-9FEB-0B00CB3C53FB}"/>
                </a:ext>
              </a:extLst>
            </p:cNvPr>
            <p:cNvSpPr/>
            <p:nvPr/>
          </p:nvSpPr>
          <p:spPr>
            <a:xfrm>
              <a:off x="5521613" y="2878612"/>
              <a:ext cx="708222" cy="56156"/>
            </a:xfrm>
            <a:custGeom>
              <a:avLst/>
              <a:gdLst>
                <a:gd name="connsiteX0" fmla="*/ 33623 w 33623"/>
                <a:gd name="connsiteY0" fmla="*/ 2667 h 2666"/>
                <a:gd name="connsiteX1" fmla="*/ 476 w 33623"/>
                <a:gd name="connsiteY1" fmla="*/ 2667 h 2666"/>
                <a:gd name="connsiteX2" fmla="*/ 0 w 33623"/>
                <a:gd name="connsiteY2" fmla="*/ 0 h 2666"/>
                <a:gd name="connsiteX3" fmla="*/ 33147 w 33623"/>
                <a:gd name="connsiteY3" fmla="*/ 0 h 2666"/>
                <a:gd name="connsiteX4" fmla="*/ 33623 w 33623"/>
                <a:gd name="connsiteY4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" h="2666">
                  <a:moveTo>
                    <a:pt x="33623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33147" y="0"/>
                  </a:lnTo>
                  <a:lnTo>
                    <a:pt x="33623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41E547D7-837A-C33E-8652-FC365857A66D}"/>
                </a:ext>
              </a:extLst>
            </p:cNvPr>
            <p:cNvSpPr/>
            <p:nvPr/>
          </p:nvSpPr>
          <p:spPr>
            <a:xfrm>
              <a:off x="5549712" y="3045120"/>
              <a:ext cx="593868" cy="56177"/>
            </a:xfrm>
            <a:custGeom>
              <a:avLst/>
              <a:gdLst>
                <a:gd name="connsiteX0" fmla="*/ 28194 w 28194"/>
                <a:gd name="connsiteY0" fmla="*/ 2667 h 2667"/>
                <a:gd name="connsiteX1" fmla="*/ 476 w 28194"/>
                <a:gd name="connsiteY1" fmla="*/ 2667 h 2667"/>
                <a:gd name="connsiteX2" fmla="*/ 0 w 28194"/>
                <a:gd name="connsiteY2" fmla="*/ 0 h 2667"/>
                <a:gd name="connsiteX3" fmla="*/ 27718 w 28194"/>
                <a:gd name="connsiteY3" fmla="*/ 0 h 2667"/>
                <a:gd name="connsiteX4" fmla="*/ 28194 w 28194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" h="2667">
                  <a:moveTo>
                    <a:pt x="28194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7718" y="0"/>
                  </a:lnTo>
                  <a:lnTo>
                    <a:pt x="28194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0A1F413-2719-4D12-4A9F-4321609B4DEC}"/>
                </a:ext>
              </a:extLst>
            </p:cNvPr>
            <p:cNvSpPr/>
            <p:nvPr/>
          </p:nvSpPr>
          <p:spPr>
            <a:xfrm>
              <a:off x="5579812" y="3209648"/>
              <a:ext cx="489540" cy="56177"/>
            </a:xfrm>
            <a:custGeom>
              <a:avLst/>
              <a:gdLst>
                <a:gd name="connsiteX0" fmla="*/ 23241 w 23241"/>
                <a:gd name="connsiteY0" fmla="*/ 2667 h 2667"/>
                <a:gd name="connsiteX1" fmla="*/ 476 w 23241"/>
                <a:gd name="connsiteY1" fmla="*/ 2667 h 2667"/>
                <a:gd name="connsiteX2" fmla="*/ 0 w 23241"/>
                <a:gd name="connsiteY2" fmla="*/ 0 h 2667"/>
                <a:gd name="connsiteX3" fmla="*/ 22765 w 23241"/>
                <a:gd name="connsiteY3" fmla="*/ 0 h 2667"/>
                <a:gd name="connsiteX4" fmla="*/ 23241 w 23241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667">
                  <a:moveTo>
                    <a:pt x="23241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23241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64855EE-62CA-2D0A-F7D3-47497DD2D0E0}"/>
                </a:ext>
              </a:extLst>
            </p:cNvPr>
            <p:cNvSpPr/>
            <p:nvPr/>
          </p:nvSpPr>
          <p:spPr>
            <a:xfrm>
              <a:off x="5607889" y="3376177"/>
              <a:ext cx="605895" cy="56177"/>
            </a:xfrm>
            <a:custGeom>
              <a:avLst/>
              <a:gdLst>
                <a:gd name="connsiteX0" fmla="*/ 28766 w 28765"/>
                <a:gd name="connsiteY0" fmla="*/ 2667 h 2667"/>
                <a:gd name="connsiteX1" fmla="*/ 476 w 28765"/>
                <a:gd name="connsiteY1" fmla="*/ 2667 h 2667"/>
                <a:gd name="connsiteX2" fmla="*/ 0 w 28765"/>
                <a:gd name="connsiteY2" fmla="*/ 0 h 2667"/>
                <a:gd name="connsiteX3" fmla="*/ 28289 w 28765"/>
                <a:gd name="connsiteY3" fmla="*/ 0 h 2667"/>
                <a:gd name="connsiteX4" fmla="*/ 28766 w 28765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667">
                  <a:moveTo>
                    <a:pt x="28766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8289" y="0"/>
                  </a:lnTo>
                  <a:lnTo>
                    <a:pt x="28766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D558FC3-092A-9350-0AE8-DC6B7F62FB51}"/>
                </a:ext>
              </a:extLst>
            </p:cNvPr>
            <p:cNvSpPr/>
            <p:nvPr/>
          </p:nvSpPr>
          <p:spPr>
            <a:xfrm>
              <a:off x="6444537" y="2878612"/>
              <a:ext cx="180557" cy="56156"/>
            </a:xfrm>
            <a:custGeom>
              <a:avLst/>
              <a:gdLst>
                <a:gd name="connsiteX0" fmla="*/ 0 w 8572"/>
                <a:gd name="connsiteY0" fmla="*/ 0 h 2666"/>
                <a:gd name="connsiteX1" fmla="*/ 8191 w 8572"/>
                <a:gd name="connsiteY1" fmla="*/ 0 h 2666"/>
                <a:gd name="connsiteX2" fmla="*/ 8572 w 8572"/>
                <a:gd name="connsiteY2" fmla="*/ 2667 h 2666"/>
                <a:gd name="connsiteX3" fmla="*/ 476 w 8572"/>
                <a:gd name="connsiteY3" fmla="*/ 2667 h 2666"/>
                <a:gd name="connsiteX4" fmla="*/ 0 w 8572"/>
                <a:gd name="connsiteY4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6">
                  <a:moveTo>
                    <a:pt x="0" y="0"/>
                  </a:moveTo>
                  <a:lnTo>
                    <a:pt x="8191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6181AD5-82D1-202A-09DA-2B9D40B94955}"/>
                </a:ext>
              </a:extLst>
            </p:cNvPr>
            <p:cNvSpPr/>
            <p:nvPr/>
          </p:nvSpPr>
          <p:spPr>
            <a:xfrm>
              <a:off x="6474615" y="3045120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2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1C25ACC-7EE5-6ECE-B991-D61B987DC18A}"/>
                </a:ext>
              </a:extLst>
            </p:cNvPr>
            <p:cNvSpPr/>
            <p:nvPr/>
          </p:nvSpPr>
          <p:spPr>
            <a:xfrm>
              <a:off x="6502714" y="3209648"/>
              <a:ext cx="182558" cy="56177"/>
            </a:xfrm>
            <a:custGeom>
              <a:avLst/>
              <a:gdLst>
                <a:gd name="connsiteX0" fmla="*/ 0 w 8667"/>
                <a:gd name="connsiteY0" fmla="*/ 0 h 2667"/>
                <a:gd name="connsiteX1" fmla="*/ 8191 w 8667"/>
                <a:gd name="connsiteY1" fmla="*/ 0 h 2667"/>
                <a:gd name="connsiteX2" fmla="*/ 8668 w 8667"/>
                <a:gd name="connsiteY2" fmla="*/ 2667 h 2667"/>
                <a:gd name="connsiteX3" fmla="*/ 476 w 8667"/>
                <a:gd name="connsiteY3" fmla="*/ 2667 h 2667"/>
                <a:gd name="connsiteX4" fmla="*/ 0 w 8667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" h="2667">
                  <a:moveTo>
                    <a:pt x="0" y="0"/>
                  </a:moveTo>
                  <a:lnTo>
                    <a:pt x="8191" y="0"/>
                  </a:lnTo>
                  <a:lnTo>
                    <a:pt x="8668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870F2AD-F573-A3BE-F71D-5B6E04EC4831}"/>
                </a:ext>
              </a:extLst>
            </p:cNvPr>
            <p:cNvSpPr/>
            <p:nvPr/>
          </p:nvSpPr>
          <p:spPr>
            <a:xfrm>
              <a:off x="6532793" y="3376177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3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3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867706B-DECB-91E5-D13F-1A4ECFE652CD}"/>
                </a:ext>
              </a:extLst>
            </p:cNvPr>
            <p:cNvSpPr/>
            <p:nvPr/>
          </p:nvSpPr>
          <p:spPr>
            <a:xfrm>
              <a:off x="5710216" y="2379046"/>
              <a:ext cx="88278" cy="110331"/>
            </a:xfrm>
            <a:custGeom>
              <a:avLst/>
              <a:gdLst>
                <a:gd name="connsiteX0" fmla="*/ 3606 w 4191"/>
                <a:gd name="connsiteY0" fmla="*/ 608 h 5238"/>
                <a:gd name="connsiteX1" fmla="*/ 3606 w 4191"/>
                <a:gd name="connsiteY1" fmla="*/ 608 h 5238"/>
                <a:gd name="connsiteX2" fmla="*/ 2558 w 4191"/>
                <a:gd name="connsiteY2" fmla="*/ 608 h 5238"/>
                <a:gd name="connsiteX3" fmla="*/ 3416 w 4191"/>
                <a:gd name="connsiteY3" fmla="*/ 5085 h 5238"/>
                <a:gd name="connsiteX4" fmla="*/ 2273 w 4191"/>
                <a:gd name="connsiteY4" fmla="*/ 5085 h 5238"/>
                <a:gd name="connsiteX5" fmla="*/ 1415 w 4191"/>
                <a:gd name="connsiteY5" fmla="*/ 608 h 5238"/>
                <a:gd name="connsiteX6" fmla="*/ -109 w 4191"/>
                <a:gd name="connsiteY6" fmla="*/ 608 h 5238"/>
                <a:gd name="connsiteX7" fmla="*/ -109 w 4191"/>
                <a:gd name="connsiteY7" fmla="*/ -154 h 5238"/>
                <a:gd name="connsiteX8" fmla="*/ 4082 w 4191"/>
                <a:gd name="connsiteY8" fmla="*/ -154 h 5238"/>
                <a:gd name="connsiteX9" fmla="*/ 4082 w 4191"/>
                <a:gd name="connsiteY9" fmla="*/ -154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" h="5238">
                  <a:moveTo>
                    <a:pt x="3606" y="608"/>
                  </a:moveTo>
                  <a:lnTo>
                    <a:pt x="3606" y="608"/>
                  </a:lnTo>
                  <a:lnTo>
                    <a:pt x="2558" y="608"/>
                  </a:lnTo>
                  <a:lnTo>
                    <a:pt x="3416" y="5085"/>
                  </a:lnTo>
                  <a:lnTo>
                    <a:pt x="2273" y="5085"/>
                  </a:lnTo>
                  <a:lnTo>
                    <a:pt x="1415" y="608"/>
                  </a:lnTo>
                  <a:lnTo>
                    <a:pt x="-109" y="608"/>
                  </a:lnTo>
                  <a:lnTo>
                    <a:pt x="-109" y="-154"/>
                  </a:lnTo>
                  <a:lnTo>
                    <a:pt x="4082" y="-154"/>
                  </a:lnTo>
                  <a:lnTo>
                    <a:pt x="4082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AB2059E0-D2ED-13D7-F97F-2331701FBD64}"/>
                </a:ext>
              </a:extLst>
            </p:cNvPr>
            <p:cNvSpPr/>
            <p:nvPr/>
          </p:nvSpPr>
          <p:spPr>
            <a:xfrm>
              <a:off x="5811174" y="2407124"/>
              <a:ext cx="69047" cy="87625"/>
            </a:xfrm>
            <a:custGeom>
              <a:avLst/>
              <a:gdLst>
                <a:gd name="connsiteX0" fmla="*/ 3099 w 3278"/>
                <a:gd name="connsiteY0" fmla="*/ 2323 h 4160"/>
                <a:gd name="connsiteX1" fmla="*/ 3099 w 3278"/>
                <a:gd name="connsiteY1" fmla="*/ 3180 h 4160"/>
                <a:gd name="connsiteX2" fmla="*/ 3099 w 3278"/>
                <a:gd name="connsiteY2" fmla="*/ 3942 h 4160"/>
                <a:gd name="connsiteX3" fmla="*/ 2527 w 3278"/>
                <a:gd name="connsiteY3" fmla="*/ 3942 h 4160"/>
                <a:gd name="connsiteX4" fmla="*/ 1670 w 3278"/>
                <a:gd name="connsiteY4" fmla="*/ 3942 h 4160"/>
                <a:gd name="connsiteX5" fmla="*/ 718 w 3278"/>
                <a:gd name="connsiteY5" fmla="*/ 3942 h 4160"/>
                <a:gd name="connsiteX6" fmla="*/ -44 w 3278"/>
                <a:gd name="connsiteY6" fmla="*/ 3466 h 4160"/>
                <a:gd name="connsiteX7" fmla="*/ -44 w 3278"/>
                <a:gd name="connsiteY7" fmla="*/ 2799 h 4160"/>
                <a:gd name="connsiteX8" fmla="*/ -44 w 3278"/>
                <a:gd name="connsiteY8" fmla="*/ 1942 h 4160"/>
                <a:gd name="connsiteX9" fmla="*/ -44 w 3278"/>
                <a:gd name="connsiteY9" fmla="*/ 989 h 4160"/>
                <a:gd name="connsiteX10" fmla="*/ -44 w 3278"/>
                <a:gd name="connsiteY10" fmla="*/ 323 h 4160"/>
                <a:gd name="connsiteX11" fmla="*/ 527 w 3278"/>
                <a:gd name="connsiteY11" fmla="*/ -154 h 4160"/>
                <a:gd name="connsiteX12" fmla="*/ 1384 w 3278"/>
                <a:gd name="connsiteY12" fmla="*/ -154 h 4160"/>
                <a:gd name="connsiteX13" fmla="*/ 2337 w 3278"/>
                <a:gd name="connsiteY13" fmla="*/ -154 h 4160"/>
                <a:gd name="connsiteX14" fmla="*/ 3099 w 3278"/>
                <a:gd name="connsiteY14" fmla="*/ -154 h 4160"/>
                <a:gd name="connsiteX15" fmla="*/ 3099 w 3278"/>
                <a:gd name="connsiteY15" fmla="*/ 513 h 4160"/>
                <a:gd name="connsiteX16" fmla="*/ 1956 w 3278"/>
                <a:gd name="connsiteY16" fmla="*/ 2323 h 4160"/>
                <a:gd name="connsiteX17" fmla="*/ 1956 w 3278"/>
                <a:gd name="connsiteY17" fmla="*/ 1847 h 4160"/>
                <a:gd name="connsiteX18" fmla="*/ 1956 w 3278"/>
                <a:gd name="connsiteY18" fmla="*/ 1847 h 4160"/>
                <a:gd name="connsiteX19" fmla="*/ 1956 w 3278"/>
                <a:gd name="connsiteY19" fmla="*/ 1847 h 4160"/>
                <a:gd name="connsiteX20" fmla="*/ 1480 w 3278"/>
                <a:gd name="connsiteY20" fmla="*/ 1847 h 4160"/>
                <a:gd name="connsiteX21" fmla="*/ 1480 w 3278"/>
                <a:gd name="connsiteY21" fmla="*/ 1847 h 4160"/>
                <a:gd name="connsiteX22" fmla="*/ 1480 w 3278"/>
                <a:gd name="connsiteY22" fmla="*/ 1847 h 4160"/>
                <a:gd name="connsiteX23" fmla="*/ 1480 w 3278"/>
                <a:gd name="connsiteY23" fmla="*/ 2418 h 4160"/>
                <a:gd name="connsiteX24" fmla="*/ 1480 w 3278"/>
                <a:gd name="connsiteY24" fmla="*/ 2990 h 4160"/>
                <a:gd name="connsiteX25" fmla="*/ 1480 w 3278"/>
                <a:gd name="connsiteY25" fmla="*/ 2990 h 4160"/>
                <a:gd name="connsiteX26" fmla="*/ 1480 w 3278"/>
                <a:gd name="connsiteY26" fmla="*/ 2990 h 4160"/>
                <a:gd name="connsiteX27" fmla="*/ 2432 w 3278"/>
                <a:gd name="connsiteY27" fmla="*/ 2990 h 4160"/>
                <a:gd name="connsiteX28" fmla="*/ 2432 w 3278"/>
                <a:gd name="connsiteY28" fmla="*/ 2990 h 4160"/>
                <a:gd name="connsiteX29" fmla="*/ 2432 w 3278"/>
                <a:gd name="connsiteY29" fmla="*/ 2990 h 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8" h="4160">
                  <a:moveTo>
                    <a:pt x="3099" y="2323"/>
                  </a:moveTo>
                  <a:lnTo>
                    <a:pt x="3099" y="3180"/>
                  </a:lnTo>
                  <a:cubicBezTo>
                    <a:pt x="3194" y="3428"/>
                    <a:pt x="3194" y="3695"/>
                    <a:pt x="3099" y="3942"/>
                  </a:cubicBezTo>
                  <a:cubicBezTo>
                    <a:pt x="2918" y="4009"/>
                    <a:pt x="2708" y="4009"/>
                    <a:pt x="2527" y="3942"/>
                  </a:cubicBezTo>
                  <a:cubicBezTo>
                    <a:pt x="2251" y="4028"/>
                    <a:pt x="1946" y="4028"/>
                    <a:pt x="1670" y="3942"/>
                  </a:cubicBezTo>
                  <a:lnTo>
                    <a:pt x="718" y="3942"/>
                  </a:lnTo>
                  <a:lnTo>
                    <a:pt x="-44" y="3466"/>
                  </a:lnTo>
                  <a:lnTo>
                    <a:pt x="-44" y="2799"/>
                  </a:lnTo>
                  <a:lnTo>
                    <a:pt x="-44" y="1942"/>
                  </a:lnTo>
                  <a:lnTo>
                    <a:pt x="-44" y="989"/>
                  </a:lnTo>
                  <a:cubicBezTo>
                    <a:pt x="-130" y="780"/>
                    <a:pt x="-130" y="532"/>
                    <a:pt x="-44" y="323"/>
                  </a:cubicBezTo>
                  <a:cubicBezTo>
                    <a:pt x="70" y="94"/>
                    <a:pt x="279" y="-77"/>
                    <a:pt x="527" y="-154"/>
                  </a:cubicBezTo>
                  <a:lnTo>
                    <a:pt x="1384" y="-154"/>
                  </a:lnTo>
                  <a:lnTo>
                    <a:pt x="2337" y="-154"/>
                  </a:lnTo>
                  <a:lnTo>
                    <a:pt x="3099" y="-154"/>
                  </a:lnTo>
                  <a:lnTo>
                    <a:pt x="3099" y="513"/>
                  </a:lnTo>
                  <a:close/>
                  <a:moveTo>
                    <a:pt x="1956" y="2323"/>
                  </a:moveTo>
                  <a:cubicBezTo>
                    <a:pt x="2003" y="2171"/>
                    <a:pt x="2003" y="1999"/>
                    <a:pt x="1956" y="1847"/>
                  </a:cubicBezTo>
                  <a:cubicBezTo>
                    <a:pt x="1956" y="1847"/>
                    <a:pt x="1956" y="1847"/>
                    <a:pt x="1956" y="1847"/>
                  </a:cubicBezTo>
                  <a:lnTo>
                    <a:pt x="1956" y="1847"/>
                  </a:lnTo>
                  <a:lnTo>
                    <a:pt x="1480" y="1847"/>
                  </a:lnTo>
                  <a:lnTo>
                    <a:pt x="1480" y="1847"/>
                  </a:lnTo>
                  <a:cubicBezTo>
                    <a:pt x="1480" y="1847"/>
                    <a:pt x="1480" y="1847"/>
                    <a:pt x="1480" y="1847"/>
                  </a:cubicBezTo>
                  <a:cubicBezTo>
                    <a:pt x="1480" y="1847"/>
                    <a:pt x="1480" y="1847"/>
                    <a:pt x="1480" y="2418"/>
                  </a:cubicBezTo>
                  <a:cubicBezTo>
                    <a:pt x="1480" y="2990"/>
                    <a:pt x="1480" y="2418"/>
                    <a:pt x="1480" y="2990"/>
                  </a:cubicBezTo>
                  <a:lnTo>
                    <a:pt x="1480" y="2990"/>
                  </a:lnTo>
                  <a:lnTo>
                    <a:pt x="1480" y="2990"/>
                  </a:lnTo>
                  <a:lnTo>
                    <a:pt x="2432" y="2990"/>
                  </a:lnTo>
                  <a:cubicBezTo>
                    <a:pt x="2432" y="2990"/>
                    <a:pt x="2432" y="2990"/>
                    <a:pt x="2432" y="2990"/>
                  </a:cubicBezTo>
                  <a:cubicBezTo>
                    <a:pt x="2432" y="2990"/>
                    <a:pt x="2432" y="2990"/>
                    <a:pt x="2432" y="2990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6916920-A02B-4F05-D991-826242EA72A2}"/>
                </a:ext>
              </a:extLst>
            </p:cNvPr>
            <p:cNvSpPr/>
            <p:nvPr/>
          </p:nvSpPr>
          <p:spPr>
            <a:xfrm>
              <a:off x="5921990" y="2381047"/>
              <a:ext cx="59083" cy="121874"/>
            </a:xfrm>
            <a:custGeom>
              <a:avLst/>
              <a:gdLst>
                <a:gd name="connsiteX0" fmla="*/ 2696 w 2805"/>
                <a:gd name="connsiteY0" fmla="*/ 5561 h 5786"/>
                <a:gd name="connsiteX1" fmla="*/ 2030 w 2805"/>
                <a:gd name="connsiteY1" fmla="*/ 5561 h 5786"/>
                <a:gd name="connsiteX2" fmla="*/ 2030 w 2805"/>
                <a:gd name="connsiteY2" fmla="*/ 5085 h 5786"/>
                <a:gd name="connsiteX3" fmla="*/ 2030 w 2805"/>
                <a:gd name="connsiteY3" fmla="*/ 5561 h 5786"/>
                <a:gd name="connsiteX4" fmla="*/ 1268 w 2805"/>
                <a:gd name="connsiteY4" fmla="*/ 5561 h 5786"/>
                <a:gd name="connsiteX5" fmla="*/ 506 w 2805"/>
                <a:gd name="connsiteY5" fmla="*/ 5561 h 5786"/>
                <a:gd name="connsiteX6" fmla="*/ -66 w 2805"/>
                <a:gd name="connsiteY6" fmla="*/ 5561 h 5786"/>
                <a:gd name="connsiteX7" fmla="*/ -66 w 2805"/>
                <a:gd name="connsiteY7" fmla="*/ 4799 h 5786"/>
                <a:gd name="connsiteX8" fmla="*/ -66 w 2805"/>
                <a:gd name="connsiteY8" fmla="*/ 4037 h 5786"/>
                <a:gd name="connsiteX9" fmla="*/ -66 w 2805"/>
                <a:gd name="connsiteY9" fmla="*/ 3085 h 5786"/>
                <a:gd name="connsiteX10" fmla="*/ -66 w 2805"/>
                <a:gd name="connsiteY10" fmla="*/ 2418 h 5786"/>
                <a:gd name="connsiteX11" fmla="*/ -66 w 2805"/>
                <a:gd name="connsiteY11" fmla="*/ 1942 h 5786"/>
                <a:gd name="connsiteX12" fmla="*/ 601 w 2805"/>
                <a:gd name="connsiteY12" fmla="*/ 1942 h 5786"/>
                <a:gd name="connsiteX13" fmla="*/ 1268 w 2805"/>
                <a:gd name="connsiteY13" fmla="*/ 1942 h 5786"/>
                <a:gd name="connsiteX14" fmla="*/ 1839 w 2805"/>
                <a:gd name="connsiteY14" fmla="*/ 1942 h 5786"/>
                <a:gd name="connsiteX15" fmla="*/ 1839 w 2805"/>
                <a:gd name="connsiteY15" fmla="*/ -154 h 5786"/>
                <a:gd name="connsiteX16" fmla="*/ 2030 w 2805"/>
                <a:gd name="connsiteY16" fmla="*/ -154 h 5786"/>
                <a:gd name="connsiteX17" fmla="*/ 1172 w 2805"/>
                <a:gd name="connsiteY17" fmla="*/ 2894 h 5786"/>
                <a:gd name="connsiteX18" fmla="*/ 601 w 2805"/>
                <a:gd name="connsiteY18" fmla="*/ 2894 h 5786"/>
                <a:gd name="connsiteX19" fmla="*/ 601 w 2805"/>
                <a:gd name="connsiteY19" fmla="*/ 2894 h 5786"/>
                <a:gd name="connsiteX20" fmla="*/ 601 w 2805"/>
                <a:gd name="connsiteY20" fmla="*/ 2894 h 5786"/>
                <a:gd name="connsiteX21" fmla="*/ 601 w 2805"/>
                <a:gd name="connsiteY21" fmla="*/ 2894 h 5786"/>
                <a:gd name="connsiteX22" fmla="*/ 601 w 2805"/>
                <a:gd name="connsiteY22" fmla="*/ 3752 h 5786"/>
                <a:gd name="connsiteX23" fmla="*/ 601 w 2805"/>
                <a:gd name="connsiteY23" fmla="*/ 3752 h 5786"/>
                <a:gd name="connsiteX24" fmla="*/ 601 w 2805"/>
                <a:gd name="connsiteY24" fmla="*/ 3752 h 5786"/>
                <a:gd name="connsiteX25" fmla="*/ 601 w 2805"/>
                <a:gd name="connsiteY25" fmla="*/ 3752 h 5786"/>
                <a:gd name="connsiteX26" fmla="*/ 1458 w 2805"/>
                <a:gd name="connsiteY26" fmla="*/ 3752 h 5786"/>
                <a:gd name="connsiteX27" fmla="*/ 1458 w 2805"/>
                <a:gd name="connsiteY27" fmla="*/ 3752 h 5786"/>
                <a:gd name="connsiteX28" fmla="*/ 1458 w 2805"/>
                <a:gd name="connsiteY28" fmla="*/ 3752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05" h="5786">
                  <a:moveTo>
                    <a:pt x="2696" y="5561"/>
                  </a:moveTo>
                  <a:lnTo>
                    <a:pt x="2030" y="5561"/>
                  </a:lnTo>
                  <a:lnTo>
                    <a:pt x="2030" y="5085"/>
                  </a:lnTo>
                  <a:cubicBezTo>
                    <a:pt x="2068" y="5238"/>
                    <a:pt x="2068" y="5409"/>
                    <a:pt x="2030" y="5561"/>
                  </a:cubicBezTo>
                  <a:cubicBezTo>
                    <a:pt x="1782" y="5657"/>
                    <a:pt x="1515" y="5657"/>
                    <a:pt x="1268" y="5561"/>
                  </a:cubicBezTo>
                  <a:cubicBezTo>
                    <a:pt x="1020" y="5647"/>
                    <a:pt x="753" y="5647"/>
                    <a:pt x="506" y="5561"/>
                  </a:cubicBezTo>
                  <a:lnTo>
                    <a:pt x="-66" y="5561"/>
                  </a:lnTo>
                  <a:cubicBezTo>
                    <a:pt x="-113" y="5314"/>
                    <a:pt x="-113" y="5047"/>
                    <a:pt x="-66" y="4799"/>
                  </a:cubicBezTo>
                  <a:cubicBezTo>
                    <a:pt x="-123" y="4552"/>
                    <a:pt x="-123" y="4285"/>
                    <a:pt x="-66" y="4037"/>
                  </a:cubicBezTo>
                  <a:cubicBezTo>
                    <a:pt x="-104" y="3723"/>
                    <a:pt x="-104" y="3399"/>
                    <a:pt x="-66" y="3085"/>
                  </a:cubicBezTo>
                  <a:cubicBezTo>
                    <a:pt x="-123" y="2866"/>
                    <a:pt x="-123" y="2637"/>
                    <a:pt x="-66" y="2418"/>
                  </a:cubicBezTo>
                  <a:cubicBezTo>
                    <a:pt x="-104" y="2266"/>
                    <a:pt x="-104" y="2094"/>
                    <a:pt x="-66" y="1942"/>
                  </a:cubicBezTo>
                  <a:lnTo>
                    <a:pt x="601" y="1942"/>
                  </a:lnTo>
                  <a:lnTo>
                    <a:pt x="1268" y="1942"/>
                  </a:lnTo>
                  <a:lnTo>
                    <a:pt x="1839" y="1942"/>
                  </a:lnTo>
                  <a:lnTo>
                    <a:pt x="1839" y="-154"/>
                  </a:lnTo>
                  <a:lnTo>
                    <a:pt x="2030" y="-154"/>
                  </a:lnTo>
                  <a:close/>
                  <a:moveTo>
                    <a:pt x="1172" y="2894"/>
                  </a:move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3752"/>
                  </a:lnTo>
                  <a:cubicBezTo>
                    <a:pt x="601" y="3752"/>
                    <a:pt x="601" y="3752"/>
                    <a:pt x="601" y="3752"/>
                  </a:cubicBezTo>
                  <a:cubicBezTo>
                    <a:pt x="601" y="3752"/>
                    <a:pt x="601" y="3752"/>
                    <a:pt x="601" y="3752"/>
                  </a:cubicBezTo>
                  <a:lnTo>
                    <a:pt x="601" y="3752"/>
                  </a:lnTo>
                  <a:lnTo>
                    <a:pt x="1458" y="3752"/>
                  </a:lnTo>
                  <a:cubicBezTo>
                    <a:pt x="1458" y="3752"/>
                    <a:pt x="1458" y="3752"/>
                    <a:pt x="1458" y="3752"/>
                  </a:cubicBezTo>
                  <a:lnTo>
                    <a:pt x="1458" y="3752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F8393AE7-D92E-A1C1-8061-0B17936AEB7F}"/>
                </a:ext>
              </a:extLst>
            </p:cNvPr>
            <p:cNvSpPr/>
            <p:nvPr/>
          </p:nvSpPr>
          <p:spPr>
            <a:xfrm>
              <a:off x="6016587" y="2465302"/>
              <a:ext cx="65403" cy="46129"/>
            </a:xfrm>
            <a:custGeom>
              <a:avLst/>
              <a:gdLst>
                <a:gd name="connsiteX0" fmla="*/ 2587 w 3105"/>
                <a:gd name="connsiteY0" fmla="*/ 1561 h 2190"/>
                <a:gd name="connsiteX1" fmla="*/ 1634 w 3105"/>
                <a:gd name="connsiteY1" fmla="*/ 1561 h 2190"/>
                <a:gd name="connsiteX2" fmla="*/ 1634 w 3105"/>
                <a:gd name="connsiteY2" fmla="*/ 1561 h 2190"/>
                <a:gd name="connsiteX3" fmla="*/ 1158 w 3105"/>
                <a:gd name="connsiteY3" fmla="*/ 2037 h 2190"/>
                <a:gd name="connsiteX4" fmla="*/ -80 w 3105"/>
                <a:gd name="connsiteY4" fmla="*/ 2037 h 2190"/>
                <a:gd name="connsiteX5" fmla="*/ -80 w 3105"/>
                <a:gd name="connsiteY5" fmla="*/ 2037 h 2190"/>
                <a:gd name="connsiteX6" fmla="*/ -80 w 3105"/>
                <a:gd name="connsiteY6" fmla="*/ 2037 h 2190"/>
                <a:gd name="connsiteX7" fmla="*/ -80 w 3105"/>
                <a:gd name="connsiteY7" fmla="*/ 1466 h 2190"/>
                <a:gd name="connsiteX8" fmla="*/ -80 w 3105"/>
                <a:gd name="connsiteY8" fmla="*/ 894 h 2190"/>
                <a:gd name="connsiteX9" fmla="*/ 491 w 3105"/>
                <a:gd name="connsiteY9" fmla="*/ 894 h 2190"/>
                <a:gd name="connsiteX10" fmla="*/ 1730 w 3105"/>
                <a:gd name="connsiteY10" fmla="*/ 894 h 2190"/>
                <a:gd name="connsiteX11" fmla="*/ 1730 w 3105"/>
                <a:gd name="connsiteY11" fmla="*/ 894 h 2190"/>
                <a:gd name="connsiteX12" fmla="*/ 1730 w 3105"/>
                <a:gd name="connsiteY12" fmla="*/ 894 h 2190"/>
                <a:gd name="connsiteX13" fmla="*/ 1730 w 3105"/>
                <a:gd name="connsiteY13" fmla="*/ 894 h 2190"/>
                <a:gd name="connsiteX14" fmla="*/ 301 w 3105"/>
                <a:gd name="connsiteY14" fmla="*/ 894 h 2190"/>
                <a:gd name="connsiteX15" fmla="*/ 301 w 3105"/>
                <a:gd name="connsiteY15" fmla="*/ 894 h 2190"/>
                <a:gd name="connsiteX16" fmla="*/ 301 w 3105"/>
                <a:gd name="connsiteY16" fmla="*/ 894 h 2190"/>
                <a:gd name="connsiteX17" fmla="*/ 301 w 3105"/>
                <a:gd name="connsiteY17" fmla="*/ 418 h 2190"/>
                <a:gd name="connsiteX18" fmla="*/ 301 w 3105"/>
                <a:gd name="connsiteY18" fmla="*/ 418 h 2190"/>
                <a:gd name="connsiteX19" fmla="*/ 301 w 3105"/>
                <a:gd name="connsiteY19" fmla="*/ 418 h 2190"/>
                <a:gd name="connsiteX20" fmla="*/ 2396 w 3105"/>
                <a:gd name="connsiteY20" fmla="*/ 418 h 2190"/>
                <a:gd name="connsiteX21" fmla="*/ 2968 w 3105"/>
                <a:gd name="connsiteY21" fmla="*/ 418 h 2190"/>
                <a:gd name="connsiteX22" fmla="*/ 2968 w 3105"/>
                <a:gd name="connsiteY22" fmla="*/ 418 h 2190"/>
                <a:gd name="connsiteX23" fmla="*/ 2968 w 3105"/>
                <a:gd name="connsiteY23" fmla="*/ 1085 h 2190"/>
                <a:gd name="connsiteX24" fmla="*/ 1253 w 3105"/>
                <a:gd name="connsiteY24" fmla="*/ -154 h 2190"/>
                <a:gd name="connsiteX25" fmla="*/ 110 w 3105"/>
                <a:gd name="connsiteY25" fmla="*/ -154 h 2190"/>
                <a:gd name="connsiteX26" fmla="*/ 110 w 3105"/>
                <a:gd name="connsiteY26" fmla="*/ -154 h 2190"/>
                <a:gd name="connsiteX27" fmla="*/ 110 w 3105"/>
                <a:gd name="connsiteY27" fmla="*/ -154 h 2190"/>
                <a:gd name="connsiteX28" fmla="*/ 110 w 3105"/>
                <a:gd name="connsiteY28" fmla="*/ -154 h 2190"/>
                <a:gd name="connsiteX29" fmla="*/ 968 w 3105"/>
                <a:gd name="connsiteY29" fmla="*/ -154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5" h="2190">
                  <a:moveTo>
                    <a:pt x="2587" y="1561"/>
                  </a:moveTo>
                  <a:lnTo>
                    <a:pt x="1634" y="1561"/>
                  </a:lnTo>
                  <a:lnTo>
                    <a:pt x="1634" y="1561"/>
                  </a:lnTo>
                  <a:cubicBezTo>
                    <a:pt x="1530" y="1761"/>
                    <a:pt x="1358" y="1932"/>
                    <a:pt x="1158" y="2037"/>
                  </a:cubicBezTo>
                  <a:lnTo>
                    <a:pt x="-80" y="2037"/>
                  </a:lnTo>
                  <a:lnTo>
                    <a:pt x="-80" y="2037"/>
                  </a:lnTo>
                  <a:lnTo>
                    <a:pt x="-80" y="2037"/>
                  </a:lnTo>
                  <a:cubicBezTo>
                    <a:pt x="-118" y="1847"/>
                    <a:pt x="-118" y="1656"/>
                    <a:pt x="-80" y="1466"/>
                  </a:cubicBezTo>
                  <a:lnTo>
                    <a:pt x="-80" y="894"/>
                  </a:lnTo>
                  <a:cubicBezTo>
                    <a:pt x="-80" y="894"/>
                    <a:pt x="-80" y="894"/>
                    <a:pt x="491" y="894"/>
                  </a:cubicBezTo>
                  <a:lnTo>
                    <a:pt x="1730" y="894"/>
                  </a:lnTo>
                  <a:lnTo>
                    <a:pt x="1730" y="894"/>
                  </a:lnTo>
                  <a:cubicBezTo>
                    <a:pt x="1730" y="894"/>
                    <a:pt x="1730" y="894"/>
                    <a:pt x="1730" y="894"/>
                  </a:cubicBezTo>
                  <a:cubicBezTo>
                    <a:pt x="1730" y="894"/>
                    <a:pt x="1730" y="894"/>
                    <a:pt x="1730" y="894"/>
                  </a:cubicBezTo>
                  <a:lnTo>
                    <a:pt x="301" y="894"/>
                  </a:lnTo>
                  <a:lnTo>
                    <a:pt x="301" y="894"/>
                  </a:lnTo>
                  <a:lnTo>
                    <a:pt x="301" y="894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2396" y="418"/>
                  </a:lnTo>
                  <a:lnTo>
                    <a:pt x="2968" y="418"/>
                  </a:lnTo>
                  <a:lnTo>
                    <a:pt x="2968" y="418"/>
                  </a:lnTo>
                  <a:cubicBezTo>
                    <a:pt x="3006" y="637"/>
                    <a:pt x="3006" y="866"/>
                    <a:pt x="2968" y="1085"/>
                  </a:cubicBezTo>
                  <a:close/>
                  <a:moveTo>
                    <a:pt x="1253" y="-154"/>
                  </a:move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96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86F18FC-788E-89B7-A571-662EE3BFD05F}"/>
                </a:ext>
              </a:extLst>
            </p:cNvPr>
            <p:cNvSpPr/>
            <p:nvPr/>
          </p:nvSpPr>
          <p:spPr>
            <a:xfrm>
              <a:off x="6077376" y="2429199"/>
              <a:ext cx="74228" cy="102306"/>
            </a:xfrm>
            <a:custGeom>
              <a:avLst/>
              <a:gdLst>
                <a:gd name="connsiteX0" fmla="*/ 2844 w 3524"/>
                <a:gd name="connsiteY0" fmla="*/ 3371 h 4857"/>
                <a:gd name="connsiteX1" fmla="*/ 2844 w 3524"/>
                <a:gd name="connsiteY1" fmla="*/ 4704 h 4857"/>
                <a:gd name="connsiteX2" fmla="*/ 2844 w 3524"/>
                <a:gd name="connsiteY2" fmla="*/ 4704 h 4857"/>
                <a:gd name="connsiteX3" fmla="*/ 1796 w 3524"/>
                <a:gd name="connsiteY3" fmla="*/ 4704 h 4857"/>
                <a:gd name="connsiteX4" fmla="*/ 1796 w 3524"/>
                <a:gd name="connsiteY4" fmla="*/ 3371 h 4857"/>
                <a:gd name="connsiteX5" fmla="*/ 1796 w 3524"/>
                <a:gd name="connsiteY5" fmla="*/ 3371 h 4857"/>
                <a:gd name="connsiteX6" fmla="*/ -109 w 3524"/>
                <a:gd name="connsiteY6" fmla="*/ -154 h 4857"/>
                <a:gd name="connsiteX7" fmla="*/ -109 w 3524"/>
                <a:gd name="connsiteY7" fmla="*/ -154 h 4857"/>
                <a:gd name="connsiteX8" fmla="*/ 939 w 3524"/>
                <a:gd name="connsiteY8" fmla="*/ -154 h 4857"/>
                <a:gd name="connsiteX9" fmla="*/ 939 w 3524"/>
                <a:gd name="connsiteY9" fmla="*/ -154 h 4857"/>
                <a:gd name="connsiteX10" fmla="*/ 2368 w 3524"/>
                <a:gd name="connsiteY10" fmla="*/ 2418 h 4857"/>
                <a:gd name="connsiteX11" fmla="*/ 2368 w 3524"/>
                <a:gd name="connsiteY11" fmla="*/ 2418 h 4857"/>
                <a:gd name="connsiteX12" fmla="*/ 2368 w 3524"/>
                <a:gd name="connsiteY12" fmla="*/ -154 h 4857"/>
                <a:gd name="connsiteX13" fmla="*/ 2368 w 3524"/>
                <a:gd name="connsiteY13" fmla="*/ -154 h 4857"/>
                <a:gd name="connsiteX14" fmla="*/ 3416 w 3524"/>
                <a:gd name="connsiteY14" fmla="*/ -154 h 4857"/>
                <a:gd name="connsiteX15" fmla="*/ 3416 w 3524"/>
                <a:gd name="connsiteY15" fmla="*/ -154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24" h="4857">
                  <a:moveTo>
                    <a:pt x="2844" y="3371"/>
                  </a:moveTo>
                  <a:lnTo>
                    <a:pt x="2844" y="4704"/>
                  </a:lnTo>
                  <a:lnTo>
                    <a:pt x="2844" y="4704"/>
                  </a:lnTo>
                  <a:lnTo>
                    <a:pt x="1796" y="4704"/>
                  </a:lnTo>
                  <a:lnTo>
                    <a:pt x="1796" y="3371"/>
                  </a:lnTo>
                  <a:lnTo>
                    <a:pt x="1796" y="3371"/>
                  </a:lnTo>
                  <a:lnTo>
                    <a:pt x="-109" y="-154"/>
                  </a:lnTo>
                  <a:lnTo>
                    <a:pt x="-109" y="-154"/>
                  </a:lnTo>
                  <a:lnTo>
                    <a:pt x="939" y="-154"/>
                  </a:lnTo>
                  <a:lnTo>
                    <a:pt x="939" y="-154"/>
                  </a:lnTo>
                  <a:lnTo>
                    <a:pt x="2368" y="2418"/>
                  </a:lnTo>
                  <a:lnTo>
                    <a:pt x="2368" y="2418"/>
                  </a:lnTo>
                  <a:lnTo>
                    <a:pt x="2368" y="-154"/>
                  </a:lnTo>
                  <a:lnTo>
                    <a:pt x="2368" y="-154"/>
                  </a:lnTo>
                  <a:lnTo>
                    <a:pt x="3416" y="-154"/>
                  </a:lnTo>
                  <a:lnTo>
                    <a:pt x="3416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EF243FA-3F79-3D7A-85A6-16A9FC41122C}"/>
                </a:ext>
              </a:extLst>
            </p:cNvPr>
            <p:cNvSpPr/>
            <p:nvPr/>
          </p:nvSpPr>
          <p:spPr>
            <a:xfrm>
              <a:off x="6167655" y="2371021"/>
              <a:ext cx="26077" cy="26077"/>
            </a:xfrm>
            <a:custGeom>
              <a:avLst/>
              <a:gdLst>
                <a:gd name="connsiteX0" fmla="*/ 1130 w 1238"/>
                <a:gd name="connsiteY0" fmla="*/ 227 h 1238"/>
                <a:gd name="connsiteX1" fmla="*/ 1130 w 1238"/>
                <a:gd name="connsiteY1" fmla="*/ 227 h 1238"/>
                <a:gd name="connsiteX2" fmla="*/ 1130 w 1238"/>
                <a:gd name="connsiteY2" fmla="*/ 227 h 1238"/>
                <a:gd name="connsiteX3" fmla="*/ 1130 w 1238"/>
                <a:gd name="connsiteY3" fmla="*/ 227 h 1238"/>
                <a:gd name="connsiteX4" fmla="*/ 653 w 1238"/>
                <a:gd name="connsiteY4" fmla="*/ 1085 h 1238"/>
                <a:gd name="connsiteX5" fmla="*/ -109 w 1238"/>
                <a:gd name="connsiteY5" fmla="*/ 1085 h 1238"/>
                <a:gd name="connsiteX6" fmla="*/ -109 w 1238"/>
                <a:gd name="connsiteY6" fmla="*/ -154 h 1238"/>
                <a:gd name="connsiteX7" fmla="*/ -109 w 1238"/>
                <a:gd name="connsiteY7" fmla="*/ 227 h 1238"/>
                <a:gd name="connsiteX8" fmla="*/ -109 w 1238"/>
                <a:gd name="connsiteY8" fmla="*/ 227 h 1238"/>
                <a:gd name="connsiteX9" fmla="*/ -109 w 1238"/>
                <a:gd name="connsiteY9" fmla="*/ 227 h 1238"/>
                <a:gd name="connsiteX10" fmla="*/ 844 w 1238"/>
                <a:gd name="connsiteY10" fmla="*/ 227 h 1238"/>
                <a:gd name="connsiteX11" fmla="*/ 844 w 1238"/>
                <a:gd name="connsiteY11" fmla="*/ 227 h 1238"/>
                <a:gd name="connsiteX12" fmla="*/ 1130 w 1238"/>
                <a:gd name="connsiteY12" fmla="*/ 22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" h="1238">
                  <a:moveTo>
                    <a:pt x="1130" y="227"/>
                  </a:moveTo>
                  <a:lnTo>
                    <a:pt x="1130" y="227"/>
                  </a:lnTo>
                  <a:cubicBezTo>
                    <a:pt x="1130" y="227"/>
                    <a:pt x="1130" y="227"/>
                    <a:pt x="1130" y="227"/>
                  </a:cubicBezTo>
                  <a:lnTo>
                    <a:pt x="1130" y="227"/>
                  </a:lnTo>
                  <a:lnTo>
                    <a:pt x="653" y="1085"/>
                  </a:lnTo>
                  <a:lnTo>
                    <a:pt x="-109" y="1085"/>
                  </a:lnTo>
                  <a:lnTo>
                    <a:pt x="-109" y="-154"/>
                  </a:lnTo>
                  <a:lnTo>
                    <a:pt x="-109" y="227"/>
                  </a:lnTo>
                  <a:cubicBezTo>
                    <a:pt x="-109" y="227"/>
                    <a:pt x="-109" y="227"/>
                    <a:pt x="-109" y="227"/>
                  </a:cubicBezTo>
                  <a:lnTo>
                    <a:pt x="-109" y="227"/>
                  </a:lnTo>
                  <a:lnTo>
                    <a:pt x="844" y="227"/>
                  </a:lnTo>
                  <a:lnTo>
                    <a:pt x="844" y="227"/>
                  </a:lnTo>
                  <a:cubicBezTo>
                    <a:pt x="844" y="227"/>
                    <a:pt x="1130" y="227"/>
                    <a:pt x="1130" y="227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D14905E-BF80-0DE0-B1A7-280F8AA5AC50}"/>
                </a:ext>
              </a:extLst>
            </p:cNvPr>
            <p:cNvSpPr/>
            <p:nvPr/>
          </p:nvSpPr>
          <p:spPr>
            <a:xfrm>
              <a:off x="6237881" y="2465302"/>
              <a:ext cx="76229" cy="24076"/>
            </a:xfrm>
            <a:custGeom>
              <a:avLst/>
              <a:gdLst>
                <a:gd name="connsiteX0" fmla="*/ 1796 w 3619"/>
                <a:gd name="connsiteY0" fmla="*/ 418 h 1143"/>
                <a:gd name="connsiteX1" fmla="*/ 1796 w 3619"/>
                <a:gd name="connsiteY1" fmla="*/ 989 h 1143"/>
                <a:gd name="connsiteX2" fmla="*/ 1796 w 3619"/>
                <a:gd name="connsiteY2" fmla="*/ 989 h 1143"/>
                <a:gd name="connsiteX3" fmla="*/ 1796 w 3619"/>
                <a:gd name="connsiteY3" fmla="*/ 989 h 1143"/>
                <a:gd name="connsiteX4" fmla="*/ -109 w 3619"/>
                <a:gd name="connsiteY4" fmla="*/ 989 h 1143"/>
                <a:gd name="connsiteX5" fmla="*/ -109 w 3619"/>
                <a:gd name="connsiteY5" fmla="*/ 989 h 1143"/>
                <a:gd name="connsiteX6" fmla="*/ -109 w 3619"/>
                <a:gd name="connsiteY6" fmla="*/ 989 h 1143"/>
                <a:gd name="connsiteX7" fmla="*/ -109 w 3619"/>
                <a:gd name="connsiteY7" fmla="*/ 989 h 1143"/>
                <a:gd name="connsiteX8" fmla="*/ 1606 w 3619"/>
                <a:gd name="connsiteY8" fmla="*/ 989 h 1143"/>
                <a:gd name="connsiteX9" fmla="*/ 1606 w 3619"/>
                <a:gd name="connsiteY9" fmla="*/ 418 h 1143"/>
                <a:gd name="connsiteX10" fmla="*/ 1606 w 3619"/>
                <a:gd name="connsiteY10" fmla="*/ 418 h 1143"/>
                <a:gd name="connsiteX11" fmla="*/ 1606 w 3619"/>
                <a:gd name="connsiteY11" fmla="*/ 418 h 1143"/>
                <a:gd name="connsiteX12" fmla="*/ 1606 w 3619"/>
                <a:gd name="connsiteY12" fmla="*/ 418 h 1143"/>
                <a:gd name="connsiteX13" fmla="*/ 1606 w 3619"/>
                <a:gd name="connsiteY13" fmla="*/ 418 h 1143"/>
                <a:gd name="connsiteX14" fmla="*/ 1606 w 3619"/>
                <a:gd name="connsiteY14" fmla="*/ 418 h 1143"/>
                <a:gd name="connsiteX15" fmla="*/ 1606 w 3619"/>
                <a:gd name="connsiteY15" fmla="*/ 418 h 1143"/>
                <a:gd name="connsiteX16" fmla="*/ 1606 w 3619"/>
                <a:gd name="connsiteY16" fmla="*/ -154 h 1143"/>
                <a:gd name="connsiteX17" fmla="*/ 1606 w 3619"/>
                <a:gd name="connsiteY17" fmla="*/ -154 h 1143"/>
                <a:gd name="connsiteX18" fmla="*/ 1606 w 3619"/>
                <a:gd name="connsiteY18" fmla="*/ -154 h 1143"/>
                <a:gd name="connsiteX19" fmla="*/ 3511 w 3619"/>
                <a:gd name="connsiteY19" fmla="*/ -154 h 1143"/>
                <a:gd name="connsiteX20" fmla="*/ 3511 w 3619"/>
                <a:gd name="connsiteY20" fmla="*/ -154 h 1143"/>
                <a:gd name="connsiteX21" fmla="*/ 2082 w 3619"/>
                <a:gd name="connsiteY21" fmla="*/ -154 h 1143"/>
                <a:gd name="connsiteX22" fmla="*/ 2082 w 3619"/>
                <a:gd name="connsiteY22" fmla="*/ -154 h 1143"/>
                <a:gd name="connsiteX23" fmla="*/ 2082 w 3619"/>
                <a:gd name="connsiteY23" fmla="*/ -154 h 1143"/>
                <a:gd name="connsiteX24" fmla="*/ 2082 w 3619"/>
                <a:gd name="connsiteY24" fmla="*/ -154 h 1143"/>
                <a:gd name="connsiteX25" fmla="*/ 2082 w 3619"/>
                <a:gd name="connsiteY25" fmla="*/ -154 h 1143"/>
                <a:gd name="connsiteX26" fmla="*/ 2082 w 3619"/>
                <a:gd name="connsiteY26" fmla="*/ -154 h 1143"/>
                <a:gd name="connsiteX27" fmla="*/ 2082 w 3619"/>
                <a:gd name="connsiteY27" fmla="*/ -154 h 1143"/>
                <a:gd name="connsiteX28" fmla="*/ 2082 w 3619"/>
                <a:gd name="connsiteY28" fmla="*/ -154 h 1143"/>
                <a:gd name="connsiteX29" fmla="*/ 2082 w 3619"/>
                <a:gd name="connsiteY29" fmla="*/ -154 h 1143"/>
                <a:gd name="connsiteX30" fmla="*/ 2082 w 3619"/>
                <a:gd name="connsiteY30" fmla="*/ -154 h 1143"/>
                <a:gd name="connsiteX31" fmla="*/ 2082 w 3619"/>
                <a:gd name="connsiteY31" fmla="*/ -154 h 1143"/>
                <a:gd name="connsiteX32" fmla="*/ 1796 w 3619"/>
                <a:gd name="connsiteY32" fmla="*/ 418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19" h="1143">
                  <a:moveTo>
                    <a:pt x="1796" y="418"/>
                  </a:moveTo>
                  <a:lnTo>
                    <a:pt x="1796" y="989"/>
                  </a:lnTo>
                  <a:lnTo>
                    <a:pt x="1796" y="989"/>
                  </a:lnTo>
                  <a:lnTo>
                    <a:pt x="1796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1606" y="989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cubicBezTo>
                    <a:pt x="1606" y="418"/>
                    <a:pt x="1606" y="418"/>
                    <a:pt x="1606" y="418"/>
                  </a:cubicBezTo>
                  <a:lnTo>
                    <a:pt x="1606" y="-154"/>
                  </a:lnTo>
                  <a:lnTo>
                    <a:pt x="1606" y="-154"/>
                  </a:lnTo>
                  <a:lnTo>
                    <a:pt x="1606" y="-154"/>
                  </a:lnTo>
                  <a:lnTo>
                    <a:pt x="3511" y="-154"/>
                  </a:lnTo>
                  <a:lnTo>
                    <a:pt x="3511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cubicBezTo>
                    <a:pt x="2082" y="-154"/>
                    <a:pt x="1796" y="227"/>
                    <a:pt x="1796" y="418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861B8EA-638A-3E3D-C946-C089F473C242}"/>
                </a:ext>
              </a:extLst>
            </p:cNvPr>
            <p:cNvSpPr/>
            <p:nvPr/>
          </p:nvSpPr>
          <p:spPr>
            <a:xfrm>
              <a:off x="5866719" y="2639856"/>
              <a:ext cx="77577" cy="76229"/>
            </a:xfrm>
            <a:custGeom>
              <a:avLst/>
              <a:gdLst>
                <a:gd name="connsiteX0" fmla="*/ 3511 w 3683"/>
                <a:gd name="connsiteY0" fmla="*/ 1942 h 3619"/>
                <a:gd name="connsiteX1" fmla="*/ 3511 w 3683"/>
                <a:gd name="connsiteY1" fmla="*/ 2799 h 3619"/>
                <a:gd name="connsiteX2" fmla="*/ 3511 w 3683"/>
                <a:gd name="connsiteY2" fmla="*/ 3466 h 3619"/>
                <a:gd name="connsiteX3" fmla="*/ 2939 w 3683"/>
                <a:gd name="connsiteY3" fmla="*/ 3466 h 3619"/>
                <a:gd name="connsiteX4" fmla="*/ 2082 w 3683"/>
                <a:gd name="connsiteY4" fmla="*/ 3466 h 3619"/>
                <a:gd name="connsiteX5" fmla="*/ 1130 w 3683"/>
                <a:gd name="connsiteY5" fmla="*/ 3466 h 3619"/>
                <a:gd name="connsiteX6" fmla="*/ 463 w 3683"/>
                <a:gd name="connsiteY6" fmla="*/ 3466 h 3619"/>
                <a:gd name="connsiteX7" fmla="*/ -109 w 3683"/>
                <a:gd name="connsiteY7" fmla="*/ 2799 h 3619"/>
                <a:gd name="connsiteX8" fmla="*/ -109 w 3683"/>
                <a:gd name="connsiteY8" fmla="*/ 1847 h 3619"/>
                <a:gd name="connsiteX9" fmla="*/ -109 w 3683"/>
                <a:gd name="connsiteY9" fmla="*/ 989 h 3619"/>
                <a:gd name="connsiteX10" fmla="*/ -109 w 3683"/>
                <a:gd name="connsiteY10" fmla="*/ 323 h 3619"/>
                <a:gd name="connsiteX11" fmla="*/ 463 w 3683"/>
                <a:gd name="connsiteY11" fmla="*/ -154 h 3619"/>
                <a:gd name="connsiteX12" fmla="*/ 1415 w 3683"/>
                <a:gd name="connsiteY12" fmla="*/ -154 h 3619"/>
                <a:gd name="connsiteX13" fmla="*/ 2273 w 3683"/>
                <a:gd name="connsiteY13" fmla="*/ -154 h 3619"/>
                <a:gd name="connsiteX14" fmla="*/ 3035 w 3683"/>
                <a:gd name="connsiteY14" fmla="*/ -154 h 3619"/>
                <a:gd name="connsiteX15" fmla="*/ 3035 w 3683"/>
                <a:gd name="connsiteY15" fmla="*/ 513 h 3619"/>
                <a:gd name="connsiteX16" fmla="*/ 2368 w 3683"/>
                <a:gd name="connsiteY16" fmla="*/ 1942 h 3619"/>
                <a:gd name="connsiteX17" fmla="*/ 2368 w 3683"/>
                <a:gd name="connsiteY17" fmla="*/ 1466 h 3619"/>
                <a:gd name="connsiteX18" fmla="*/ 2368 w 3683"/>
                <a:gd name="connsiteY18" fmla="*/ 989 h 3619"/>
                <a:gd name="connsiteX19" fmla="*/ 2368 w 3683"/>
                <a:gd name="connsiteY19" fmla="*/ 989 h 3619"/>
                <a:gd name="connsiteX20" fmla="*/ 1511 w 3683"/>
                <a:gd name="connsiteY20" fmla="*/ 989 h 3619"/>
                <a:gd name="connsiteX21" fmla="*/ 1511 w 3683"/>
                <a:gd name="connsiteY21" fmla="*/ 989 h 3619"/>
                <a:gd name="connsiteX22" fmla="*/ 1511 w 3683"/>
                <a:gd name="connsiteY22" fmla="*/ 1561 h 3619"/>
                <a:gd name="connsiteX23" fmla="*/ 1511 w 3683"/>
                <a:gd name="connsiteY23" fmla="*/ 2132 h 3619"/>
                <a:gd name="connsiteX24" fmla="*/ 1511 w 3683"/>
                <a:gd name="connsiteY24" fmla="*/ 2132 h 3619"/>
                <a:gd name="connsiteX25" fmla="*/ 1511 w 3683"/>
                <a:gd name="connsiteY25" fmla="*/ 2132 h 3619"/>
                <a:gd name="connsiteX26" fmla="*/ 2368 w 3683"/>
                <a:gd name="connsiteY26" fmla="*/ 2132 h 3619"/>
                <a:gd name="connsiteX27" fmla="*/ 2368 w 3683"/>
                <a:gd name="connsiteY27" fmla="*/ 2132 h 3619"/>
                <a:gd name="connsiteX28" fmla="*/ 2368 w 3683"/>
                <a:gd name="connsiteY28" fmla="*/ 2132 h 3619"/>
                <a:gd name="connsiteX29" fmla="*/ 2368 w 3683"/>
                <a:gd name="connsiteY29" fmla="*/ 1942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" h="3619">
                  <a:moveTo>
                    <a:pt x="3511" y="1942"/>
                  </a:moveTo>
                  <a:cubicBezTo>
                    <a:pt x="3558" y="2228"/>
                    <a:pt x="3558" y="2513"/>
                    <a:pt x="3511" y="2799"/>
                  </a:cubicBezTo>
                  <a:cubicBezTo>
                    <a:pt x="3597" y="3009"/>
                    <a:pt x="3597" y="3256"/>
                    <a:pt x="3511" y="3466"/>
                  </a:cubicBezTo>
                  <a:cubicBezTo>
                    <a:pt x="3511" y="3466"/>
                    <a:pt x="3511" y="3466"/>
                    <a:pt x="2939" y="3466"/>
                  </a:cubicBezTo>
                  <a:lnTo>
                    <a:pt x="2082" y="3466"/>
                  </a:lnTo>
                  <a:lnTo>
                    <a:pt x="1130" y="3466"/>
                  </a:lnTo>
                  <a:lnTo>
                    <a:pt x="463" y="3466"/>
                  </a:lnTo>
                  <a:cubicBezTo>
                    <a:pt x="225" y="3294"/>
                    <a:pt x="25" y="3066"/>
                    <a:pt x="-109" y="2799"/>
                  </a:cubicBezTo>
                  <a:lnTo>
                    <a:pt x="-109" y="1847"/>
                  </a:lnTo>
                  <a:lnTo>
                    <a:pt x="-109" y="989"/>
                  </a:lnTo>
                  <a:lnTo>
                    <a:pt x="-109" y="323"/>
                  </a:lnTo>
                  <a:lnTo>
                    <a:pt x="463" y="-154"/>
                  </a:lnTo>
                  <a:lnTo>
                    <a:pt x="1415" y="-154"/>
                  </a:lnTo>
                  <a:lnTo>
                    <a:pt x="2273" y="-154"/>
                  </a:lnTo>
                  <a:lnTo>
                    <a:pt x="3035" y="-154"/>
                  </a:lnTo>
                  <a:cubicBezTo>
                    <a:pt x="3082" y="65"/>
                    <a:pt x="3082" y="294"/>
                    <a:pt x="3035" y="513"/>
                  </a:cubicBezTo>
                  <a:close/>
                  <a:moveTo>
                    <a:pt x="2368" y="1942"/>
                  </a:moveTo>
                  <a:cubicBezTo>
                    <a:pt x="2377" y="1780"/>
                    <a:pt x="2377" y="1628"/>
                    <a:pt x="2368" y="1466"/>
                  </a:cubicBezTo>
                  <a:lnTo>
                    <a:pt x="2368" y="989"/>
                  </a:lnTo>
                  <a:lnTo>
                    <a:pt x="2368" y="989"/>
                  </a:lnTo>
                  <a:lnTo>
                    <a:pt x="1511" y="989"/>
                  </a:lnTo>
                  <a:lnTo>
                    <a:pt x="1511" y="989"/>
                  </a:lnTo>
                  <a:lnTo>
                    <a:pt x="1511" y="1561"/>
                  </a:lnTo>
                  <a:cubicBezTo>
                    <a:pt x="1511" y="1561"/>
                    <a:pt x="1511" y="1561"/>
                    <a:pt x="1511" y="2132"/>
                  </a:cubicBezTo>
                  <a:lnTo>
                    <a:pt x="1511" y="2132"/>
                  </a:lnTo>
                  <a:lnTo>
                    <a:pt x="1511" y="2132"/>
                  </a:lnTo>
                  <a:lnTo>
                    <a:pt x="2368" y="2132"/>
                  </a:lnTo>
                  <a:lnTo>
                    <a:pt x="2368" y="2132"/>
                  </a:lnTo>
                  <a:cubicBezTo>
                    <a:pt x="2368" y="2132"/>
                    <a:pt x="2368" y="2132"/>
                    <a:pt x="2368" y="2132"/>
                  </a:cubicBezTo>
                  <a:cubicBezTo>
                    <a:pt x="2368" y="2132"/>
                    <a:pt x="2368" y="2132"/>
                    <a:pt x="2368" y="1942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3187DEE-CD30-529F-CA9F-3E43259A41A7}"/>
                </a:ext>
              </a:extLst>
            </p:cNvPr>
            <p:cNvSpPr/>
            <p:nvPr/>
          </p:nvSpPr>
          <p:spPr>
            <a:xfrm>
              <a:off x="5954997" y="2567629"/>
              <a:ext cx="102306" cy="108330"/>
            </a:xfrm>
            <a:custGeom>
              <a:avLst/>
              <a:gdLst>
                <a:gd name="connsiteX0" fmla="*/ 4463 w 4857"/>
                <a:gd name="connsiteY0" fmla="*/ 1942 h 5143"/>
                <a:gd name="connsiteX1" fmla="*/ 4463 w 4857"/>
                <a:gd name="connsiteY1" fmla="*/ 1942 h 5143"/>
                <a:gd name="connsiteX2" fmla="*/ 3892 w 4857"/>
                <a:gd name="connsiteY2" fmla="*/ 1942 h 5143"/>
                <a:gd name="connsiteX3" fmla="*/ 3892 w 4857"/>
                <a:gd name="connsiteY3" fmla="*/ 1942 h 5143"/>
                <a:gd name="connsiteX4" fmla="*/ 3892 w 4857"/>
                <a:gd name="connsiteY4" fmla="*/ 1942 h 5143"/>
                <a:gd name="connsiteX5" fmla="*/ 3892 w 4857"/>
                <a:gd name="connsiteY5" fmla="*/ 1942 h 5143"/>
                <a:gd name="connsiteX6" fmla="*/ 4749 w 4857"/>
                <a:gd name="connsiteY6" fmla="*/ 1942 h 5143"/>
                <a:gd name="connsiteX7" fmla="*/ 4749 w 4857"/>
                <a:gd name="connsiteY7" fmla="*/ 1942 h 5143"/>
                <a:gd name="connsiteX8" fmla="*/ 4749 w 4857"/>
                <a:gd name="connsiteY8" fmla="*/ 1942 h 5143"/>
                <a:gd name="connsiteX9" fmla="*/ 4749 w 4857"/>
                <a:gd name="connsiteY9" fmla="*/ 1942 h 5143"/>
                <a:gd name="connsiteX10" fmla="*/ 4082 w 4857"/>
                <a:gd name="connsiteY10" fmla="*/ 1942 h 5143"/>
                <a:gd name="connsiteX11" fmla="*/ 4654 w 4857"/>
                <a:gd name="connsiteY11" fmla="*/ 4990 h 5143"/>
                <a:gd name="connsiteX12" fmla="*/ 3511 w 4857"/>
                <a:gd name="connsiteY12" fmla="*/ 4990 h 5143"/>
                <a:gd name="connsiteX13" fmla="*/ 2939 w 4857"/>
                <a:gd name="connsiteY13" fmla="*/ 1942 h 5143"/>
                <a:gd name="connsiteX14" fmla="*/ 1511 w 4857"/>
                <a:gd name="connsiteY14" fmla="*/ 1942 h 5143"/>
                <a:gd name="connsiteX15" fmla="*/ 2082 w 4857"/>
                <a:gd name="connsiteY15" fmla="*/ 4990 h 5143"/>
                <a:gd name="connsiteX16" fmla="*/ 463 w 4857"/>
                <a:gd name="connsiteY16" fmla="*/ 4990 h 5143"/>
                <a:gd name="connsiteX17" fmla="*/ -109 w 4857"/>
                <a:gd name="connsiteY17" fmla="*/ 1942 h 5143"/>
                <a:gd name="connsiteX18" fmla="*/ -109 w 4857"/>
                <a:gd name="connsiteY18" fmla="*/ 1942 h 5143"/>
                <a:gd name="connsiteX19" fmla="*/ -109 w 4857"/>
                <a:gd name="connsiteY19" fmla="*/ 1942 h 5143"/>
                <a:gd name="connsiteX20" fmla="*/ -109 w 4857"/>
                <a:gd name="connsiteY20" fmla="*/ 1275 h 5143"/>
                <a:gd name="connsiteX21" fmla="*/ 463 w 4857"/>
                <a:gd name="connsiteY21" fmla="*/ 1275 h 5143"/>
                <a:gd name="connsiteX22" fmla="*/ 463 w 4857"/>
                <a:gd name="connsiteY22" fmla="*/ 1275 h 5143"/>
                <a:gd name="connsiteX23" fmla="*/ 463 w 4857"/>
                <a:gd name="connsiteY23" fmla="*/ 608 h 5143"/>
                <a:gd name="connsiteX24" fmla="*/ 463 w 4857"/>
                <a:gd name="connsiteY24" fmla="*/ 608 h 5143"/>
                <a:gd name="connsiteX25" fmla="*/ 463 w 4857"/>
                <a:gd name="connsiteY25" fmla="*/ 608 h 5143"/>
                <a:gd name="connsiteX26" fmla="*/ 1796 w 4857"/>
                <a:gd name="connsiteY26" fmla="*/ 608 h 5143"/>
                <a:gd name="connsiteX27" fmla="*/ 1796 w 4857"/>
                <a:gd name="connsiteY27" fmla="*/ 608 h 5143"/>
                <a:gd name="connsiteX28" fmla="*/ 1796 w 4857"/>
                <a:gd name="connsiteY28" fmla="*/ 608 h 5143"/>
                <a:gd name="connsiteX29" fmla="*/ 1320 w 4857"/>
                <a:gd name="connsiteY29" fmla="*/ 608 h 5143"/>
                <a:gd name="connsiteX30" fmla="*/ 1320 w 4857"/>
                <a:gd name="connsiteY30" fmla="*/ 608 h 5143"/>
                <a:gd name="connsiteX31" fmla="*/ 1320 w 4857"/>
                <a:gd name="connsiteY31" fmla="*/ 1370 h 5143"/>
                <a:gd name="connsiteX32" fmla="*/ 2749 w 4857"/>
                <a:gd name="connsiteY32" fmla="*/ 1370 h 5143"/>
                <a:gd name="connsiteX33" fmla="*/ 2749 w 4857"/>
                <a:gd name="connsiteY33" fmla="*/ 323 h 5143"/>
                <a:gd name="connsiteX34" fmla="*/ 2749 w 4857"/>
                <a:gd name="connsiteY34" fmla="*/ -154 h 5143"/>
                <a:gd name="connsiteX35" fmla="*/ 2749 w 4857"/>
                <a:gd name="connsiteY35" fmla="*/ -154 h 5143"/>
                <a:gd name="connsiteX36" fmla="*/ 4178 w 4857"/>
                <a:gd name="connsiteY36" fmla="*/ -154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57" h="5143">
                  <a:moveTo>
                    <a:pt x="4463" y="1942"/>
                  </a:moveTo>
                  <a:lnTo>
                    <a:pt x="4463" y="1942"/>
                  </a:lnTo>
                  <a:lnTo>
                    <a:pt x="3892" y="1942"/>
                  </a:lnTo>
                  <a:cubicBezTo>
                    <a:pt x="3892" y="1942"/>
                    <a:pt x="3892" y="1942"/>
                    <a:pt x="3892" y="1942"/>
                  </a:cubicBezTo>
                  <a:lnTo>
                    <a:pt x="3892" y="1942"/>
                  </a:lnTo>
                  <a:lnTo>
                    <a:pt x="3892" y="1942"/>
                  </a:lnTo>
                  <a:lnTo>
                    <a:pt x="4749" y="1942"/>
                  </a:lnTo>
                  <a:lnTo>
                    <a:pt x="4749" y="1942"/>
                  </a:lnTo>
                  <a:cubicBezTo>
                    <a:pt x="4749" y="1942"/>
                    <a:pt x="4749" y="1942"/>
                    <a:pt x="4749" y="1942"/>
                  </a:cubicBezTo>
                  <a:cubicBezTo>
                    <a:pt x="4749" y="1942"/>
                    <a:pt x="4749" y="1942"/>
                    <a:pt x="4749" y="1942"/>
                  </a:cubicBezTo>
                  <a:lnTo>
                    <a:pt x="4082" y="1942"/>
                  </a:lnTo>
                  <a:lnTo>
                    <a:pt x="4654" y="4990"/>
                  </a:lnTo>
                  <a:lnTo>
                    <a:pt x="3511" y="4990"/>
                  </a:lnTo>
                  <a:lnTo>
                    <a:pt x="2939" y="1942"/>
                  </a:lnTo>
                  <a:lnTo>
                    <a:pt x="1511" y="1942"/>
                  </a:lnTo>
                  <a:lnTo>
                    <a:pt x="2082" y="4990"/>
                  </a:lnTo>
                  <a:lnTo>
                    <a:pt x="463" y="4990"/>
                  </a:lnTo>
                  <a:lnTo>
                    <a:pt x="-109" y="1942"/>
                  </a:lnTo>
                  <a:lnTo>
                    <a:pt x="-109" y="1942"/>
                  </a:lnTo>
                  <a:cubicBezTo>
                    <a:pt x="-109" y="1942"/>
                    <a:pt x="-109" y="1942"/>
                    <a:pt x="-109" y="1942"/>
                  </a:cubicBezTo>
                  <a:lnTo>
                    <a:pt x="-109" y="1275"/>
                  </a:lnTo>
                  <a:lnTo>
                    <a:pt x="463" y="1275"/>
                  </a:lnTo>
                  <a:lnTo>
                    <a:pt x="463" y="1275"/>
                  </a:lnTo>
                  <a:cubicBezTo>
                    <a:pt x="415" y="1056"/>
                    <a:pt x="415" y="827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lnTo>
                    <a:pt x="1796" y="608"/>
                  </a:lnTo>
                  <a:lnTo>
                    <a:pt x="1796" y="608"/>
                  </a:lnTo>
                  <a:cubicBezTo>
                    <a:pt x="1796" y="608"/>
                    <a:pt x="1796" y="608"/>
                    <a:pt x="1796" y="608"/>
                  </a:cubicBezTo>
                  <a:lnTo>
                    <a:pt x="1320" y="608"/>
                  </a:lnTo>
                  <a:cubicBezTo>
                    <a:pt x="1320" y="608"/>
                    <a:pt x="1320" y="608"/>
                    <a:pt x="1320" y="608"/>
                  </a:cubicBezTo>
                  <a:lnTo>
                    <a:pt x="1320" y="1370"/>
                  </a:lnTo>
                  <a:lnTo>
                    <a:pt x="2749" y="1370"/>
                  </a:lnTo>
                  <a:lnTo>
                    <a:pt x="2749" y="323"/>
                  </a:lnTo>
                  <a:cubicBezTo>
                    <a:pt x="2749" y="323"/>
                    <a:pt x="2749" y="323"/>
                    <a:pt x="2749" y="-154"/>
                  </a:cubicBezTo>
                  <a:lnTo>
                    <a:pt x="2749" y="-154"/>
                  </a:lnTo>
                  <a:lnTo>
                    <a:pt x="417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62BCC46D-183B-DE21-8D1D-999C75E6D4ED}"/>
                </a:ext>
              </a:extLst>
            </p:cNvPr>
            <p:cNvSpPr/>
            <p:nvPr/>
          </p:nvSpPr>
          <p:spPr>
            <a:xfrm>
              <a:off x="6067835" y="2603732"/>
              <a:ext cx="77725" cy="78230"/>
            </a:xfrm>
            <a:custGeom>
              <a:avLst/>
              <a:gdLst>
                <a:gd name="connsiteX0" fmla="*/ 3582 w 3690"/>
                <a:gd name="connsiteY0" fmla="*/ 3561 h 3714"/>
                <a:gd name="connsiteX1" fmla="*/ 3582 w 3690"/>
                <a:gd name="connsiteY1" fmla="*/ 3561 h 3714"/>
                <a:gd name="connsiteX2" fmla="*/ 3582 w 3690"/>
                <a:gd name="connsiteY2" fmla="*/ 3561 h 3714"/>
                <a:gd name="connsiteX3" fmla="*/ 1201 w 3690"/>
                <a:gd name="connsiteY3" fmla="*/ 3561 h 3714"/>
                <a:gd name="connsiteX4" fmla="*/ 1201 w 3690"/>
                <a:gd name="connsiteY4" fmla="*/ 3561 h 3714"/>
                <a:gd name="connsiteX5" fmla="*/ 1201 w 3690"/>
                <a:gd name="connsiteY5" fmla="*/ 3561 h 3714"/>
                <a:gd name="connsiteX6" fmla="*/ 1201 w 3690"/>
                <a:gd name="connsiteY6" fmla="*/ 3561 h 3714"/>
                <a:gd name="connsiteX7" fmla="*/ 3106 w 3690"/>
                <a:gd name="connsiteY7" fmla="*/ 3561 h 3714"/>
                <a:gd name="connsiteX8" fmla="*/ 3106 w 3690"/>
                <a:gd name="connsiteY8" fmla="*/ 3561 h 3714"/>
                <a:gd name="connsiteX9" fmla="*/ 725 w 3690"/>
                <a:gd name="connsiteY9" fmla="*/ 3561 h 3714"/>
                <a:gd name="connsiteX10" fmla="*/ -37 w 3690"/>
                <a:gd name="connsiteY10" fmla="*/ 3085 h 3714"/>
                <a:gd name="connsiteX11" fmla="*/ -37 w 3690"/>
                <a:gd name="connsiteY11" fmla="*/ 2418 h 3714"/>
                <a:gd name="connsiteX12" fmla="*/ -37 w 3690"/>
                <a:gd name="connsiteY12" fmla="*/ 1561 h 3714"/>
                <a:gd name="connsiteX13" fmla="*/ -37 w 3690"/>
                <a:gd name="connsiteY13" fmla="*/ 608 h 3714"/>
                <a:gd name="connsiteX14" fmla="*/ -37 w 3690"/>
                <a:gd name="connsiteY14" fmla="*/ -154 h 3714"/>
                <a:gd name="connsiteX15" fmla="*/ 534 w 3690"/>
                <a:gd name="connsiteY15" fmla="*/ -154 h 3714"/>
                <a:gd name="connsiteX16" fmla="*/ 1392 w 3690"/>
                <a:gd name="connsiteY16" fmla="*/ -154 h 3714"/>
                <a:gd name="connsiteX17" fmla="*/ 2249 w 3690"/>
                <a:gd name="connsiteY17" fmla="*/ -154 h 3714"/>
                <a:gd name="connsiteX18" fmla="*/ 2820 w 3690"/>
                <a:gd name="connsiteY18" fmla="*/ -154 h 3714"/>
                <a:gd name="connsiteX19" fmla="*/ 2820 w 3690"/>
                <a:gd name="connsiteY19" fmla="*/ 418 h 3714"/>
                <a:gd name="connsiteX20" fmla="*/ 2820 w 3690"/>
                <a:gd name="connsiteY20" fmla="*/ 1180 h 3714"/>
                <a:gd name="connsiteX21" fmla="*/ 2439 w 3690"/>
                <a:gd name="connsiteY21" fmla="*/ 3561 h 3714"/>
                <a:gd name="connsiteX22" fmla="*/ 2439 w 3690"/>
                <a:gd name="connsiteY22" fmla="*/ 2799 h 3714"/>
                <a:gd name="connsiteX23" fmla="*/ 1772 w 3690"/>
                <a:gd name="connsiteY23" fmla="*/ 2799 h 3714"/>
                <a:gd name="connsiteX24" fmla="*/ 1772 w 3690"/>
                <a:gd name="connsiteY24" fmla="*/ 2799 h 3714"/>
                <a:gd name="connsiteX25" fmla="*/ 1772 w 3690"/>
                <a:gd name="connsiteY25" fmla="*/ 2799 h 3714"/>
                <a:gd name="connsiteX26" fmla="*/ 1772 w 3690"/>
                <a:gd name="connsiteY26" fmla="*/ 2799 h 3714"/>
                <a:gd name="connsiteX27" fmla="*/ 1772 w 3690"/>
                <a:gd name="connsiteY27" fmla="*/ 2799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90" h="3714">
                  <a:moveTo>
                    <a:pt x="3582" y="3561"/>
                  </a:moveTo>
                  <a:lnTo>
                    <a:pt x="3582" y="3561"/>
                  </a:lnTo>
                  <a:cubicBezTo>
                    <a:pt x="3582" y="3561"/>
                    <a:pt x="3582" y="3561"/>
                    <a:pt x="3582" y="3561"/>
                  </a:cubicBezTo>
                  <a:lnTo>
                    <a:pt x="1201" y="3561"/>
                  </a:lnTo>
                  <a:cubicBezTo>
                    <a:pt x="1201" y="3561"/>
                    <a:pt x="1201" y="3561"/>
                    <a:pt x="1201" y="3561"/>
                  </a:cubicBezTo>
                  <a:lnTo>
                    <a:pt x="1201" y="3561"/>
                  </a:lnTo>
                  <a:lnTo>
                    <a:pt x="1201" y="3561"/>
                  </a:lnTo>
                  <a:lnTo>
                    <a:pt x="3106" y="3561"/>
                  </a:lnTo>
                  <a:lnTo>
                    <a:pt x="3106" y="3561"/>
                  </a:lnTo>
                  <a:lnTo>
                    <a:pt x="725" y="3561"/>
                  </a:lnTo>
                  <a:lnTo>
                    <a:pt x="-37" y="3085"/>
                  </a:lnTo>
                  <a:cubicBezTo>
                    <a:pt x="-94" y="2866"/>
                    <a:pt x="-94" y="2637"/>
                    <a:pt x="-37" y="2418"/>
                  </a:cubicBezTo>
                  <a:lnTo>
                    <a:pt x="-37" y="1561"/>
                  </a:lnTo>
                  <a:cubicBezTo>
                    <a:pt x="-133" y="1247"/>
                    <a:pt x="-133" y="923"/>
                    <a:pt x="-37" y="608"/>
                  </a:cubicBezTo>
                  <a:cubicBezTo>
                    <a:pt x="-94" y="361"/>
                    <a:pt x="-94" y="94"/>
                    <a:pt x="-37" y="-154"/>
                  </a:cubicBezTo>
                  <a:lnTo>
                    <a:pt x="534" y="-154"/>
                  </a:lnTo>
                  <a:lnTo>
                    <a:pt x="1392" y="-154"/>
                  </a:lnTo>
                  <a:lnTo>
                    <a:pt x="2249" y="-154"/>
                  </a:lnTo>
                  <a:lnTo>
                    <a:pt x="2820" y="-154"/>
                  </a:lnTo>
                  <a:lnTo>
                    <a:pt x="2820" y="418"/>
                  </a:lnTo>
                  <a:cubicBezTo>
                    <a:pt x="2858" y="666"/>
                    <a:pt x="2858" y="932"/>
                    <a:pt x="2820" y="1180"/>
                  </a:cubicBezTo>
                  <a:close/>
                  <a:moveTo>
                    <a:pt x="2439" y="3561"/>
                  </a:moveTo>
                  <a:cubicBezTo>
                    <a:pt x="2468" y="3304"/>
                    <a:pt x="2468" y="3056"/>
                    <a:pt x="2439" y="2799"/>
                  </a:cubicBezTo>
                  <a:cubicBezTo>
                    <a:pt x="2230" y="2714"/>
                    <a:pt x="1982" y="2714"/>
                    <a:pt x="1772" y="2799"/>
                  </a:cubicBezTo>
                  <a:lnTo>
                    <a:pt x="1772" y="2799"/>
                  </a:lnTo>
                  <a:cubicBezTo>
                    <a:pt x="1772" y="2799"/>
                    <a:pt x="1772" y="2799"/>
                    <a:pt x="1772" y="2799"/>
                  </a:cubicBezTo>
                  <a:cubicBezTo>
                    <a:pt x="1772" y="2799"/>
                    <a:pt x="1772" y="2799"/>
                    <a:pt x="1772" y="2799"/>
                  </a:cubicBezTo>
                  <a:lnTo>
                    <a:pt x="1772" y="2799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287FF223-D0F5-93E6-159E-833610356BA7}"/>
                </a:ext>
              </a:extLst>
            </p:cNvPr>
            <p:cNvSpPr/>
            <p:nvPr/>
          </p:nvSpPr>
          <p:spPr>
            <a:xfrm>
              <a:off x="6153606" y="2621805"/>
              <a:ext cx="56156" cy="80231"/>
            </a:xfrm>
            <a:custGeom>
              <a:avLst/>
              <a:gdLst>
                <a:gd name="connsiteX0" fmla="*/ 2558 w 2666"/>
                <a:gd name="connsiteY0" fmla="*/ 1275 h 3809"/>
                <a:gd name="connsiteX1" fmla="*/ 2558 w 2666"/>
                <a:gd name="connsiteY1" fmla="*/ 1275 h 3809"/>
                <a:gd name="connsiteX2" fmla="*/ 1796 w 2666"/>
                <a:gd name="connsiteY2" fmla="*/ 1275 h 3809"/>
                <a:gd name="connsiteX3" fmla="*/ 1796 w 2666"/>
                <a:gd name="connsiteY3" fmla="*/ 1275 h 3809"/>
                <a:gd name="connsiteX4" fmla="*/ 1796 w 2666"/>
                <a:gd name="connsiteY4" fmla="*/ 1275 h 3809"/>
                <a:gd name="connsiteX5" fmla="*/ 1796 w 2666"/>
                <a:gd name="connsiteY5" fmla="*/ 1275 h 3809"/>
                <a:gd name="connsiteX6" fmla="*/ 1796 w 2666"/>
                <a:gd name="connsiteY6" fmla="*/ 3656 h 3809"/>
                <a:gd name="connsiteX7" fmla="*/ 558 w 2666"/>
                <a:gd name="connsiteY7" fmla="*/ 3656 h 3809"/>
                <a:gd name="connsiteX8" fmla="*/ -109 w 2666"/>
                <a:gd name="connsiteY8" fmla="*/ -154 h 3809"/>
                <a:gd name="connsiteX9" fmla="*/ 558 w 2666"/>
                <a:gd name="connsiteY9" fmla="*/ -154 h 3809"/>
                <a:gd name="connsiteX10" fmla="*/ 558 w 2666"/>
                <a:gd name="connsiteY10" fmla="*/ 323 h 3809"/>
                <a:gd name="connsiteX11" fmla="*/ 558 w 2666"/>
                <a:gd name="connsiteY11" fmla="*/ 323 h 3809"/>
                <a:gd name="connsiteX12" fmla="*/ 558 w 2666"/>
                <a:gd name="connsiteY12" fmla="*/ 323 h 3809"/>
                <a:gd name="connsiteX13" fmla="*/ 1606 w 2666"/>
                <a:gd name="connsiteY13" fmla="*/ 323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" h="3809">
                  <a:moveTo>
                    <a:pt x="2558" y="1275"/>
                  </a:moveTo>
                  <a:lnTo>
                    <a:pt x="2558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3656"/>
                  </a:lnTo>
                  <a:lnTo>
                    <a:pt x="558" y="3656"/>
                  </a:lnTo>
                  <a:lnTo>
                    <a:pt x="-109" y="-154"/>
                  </a:lnTo>
                  <a:lnTo>
                    <a:pt x="558" y="-154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1606" y="323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621F660-572F-3EE8-6301-B948FE494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9" t="13608" r="15338" b="18807"/>
          <a:stretch/>
        </p:blipFill>
        <p:spPr>
          <a:xfrm>
            <a:off x="375006" y="1319634"/>
            <a:ext cx="5301614" cy="533582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186C8B5-4AB6-21A7-DB83-2B374494E917}"/>
              </a:ext>
            </a:extLst>
          </p:cNvPr>
          <p:cNvSpPr txBox="1"/>
          <p:nvPr/>
        </p:nvSpPr>
        <p:spPr>
          <a:xfrm>
            <a:off x="312181" y="935570"/>
            <a:ext cx="5573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After merge all the observations before 2024-01-01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5363B56-574E-649A-811B-C4C6869E55BF}"/>
              </a:ext>
            </a:extLst>
          </p:cNvPr>
          <p:cNvSpPr txBox="1"/>
          <p:nvPr/>
        </p:nvSpPr>
        <p:spPr>
          <a:xfrm>
            <a:off x="6598294" y="1524885"/>
            <a:ext cx="4905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Variable sources: XRB, SSS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Faint sources could be detected after data stacking.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The likelihood of </a:t>
            </a:r>
            <a:r>
              <a:rPr lang="en-GB" altLang="zh-CN" sz="2000" b="0" i="0" dirty="0">
                <a:solidFill>
                  <a:srgbClr val="24292F"/>
                </a:solidFill>
                <a:effectLst/>
                <a:latin typeface="-apple-system"/>
              </a:rPr>
              <a:t>detecting a source</a:t>
            </a:r>
            <a:r>
              <a:rPr lang="en-US" altLang="zh-CN" sz="2000" dirty="0"/>
              <a:t> could be increased if we merge data during its high-flux periods.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C794872-04FD-B8A6-AAE2-5DF3983EA84D}"/>
              </a:ext>
            </a:extLst>
          </p:cNvPr>
          <p:cNvSpPr txBox="1"/>
          <p:nvPr/>
        </p:nvSpPr>
        <p:spPr>
          <a:xfrm>
            <a:off x="6515382" y="3987546"/>
            <a:ext cx="516502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Long-term timing analysis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Start from catalogues of XMM-Newton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Divide and merge data in time segments with different time span (1d, 5d, 10d, 20d…)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Calculate the rate based on the given coordinates and check the timing properties</a:t>
            </a:r>
            <a:endParaRPr lang="zh-CN" alt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315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>
            <a:extLst>
              <a:ext uri="{FF2B5EF4-FFF2-40B4-BE49-F238E27FC236}">
                <a16:creationId xmlns:a16="http://schemas.microsoft.com/office/drawing/2014/main" id="{C7CC4EA1-D3E0-761E-C644-4878E331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90" y="93216"/>
            <a:ext cx="10122919" cy="652509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+mn-ea"/>
              </a:rPr>
              <a:t>LMC monitor</a:t>
            </a:r>
            <a:endParaRPr lang="zh-CN" altLang="en-US" sz="3600" b="1" dirty="0">
              <a:latin typeface="+mn-lt"/>
              <a:ea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4EF42AB-B3FC-4968-39D6-8EE9FC88DEB1}"/>
              </a:ext>
            </a:extLst>
          </p:cNvPr>
          <p:cNvCxnSpPr>
            <a:cxnSpLocks/>
          </p:cNvCxnSpPr>
          <p:nvPr/>
        </p:nvCxnSpPr>
        <p:spPr>
          <a:xfrm>
            <a:off x="266331" y="652508"/>
            <a:ext cx="11625308" cy="0"/>
          </a:xfrm>
          <a:prstGeom prst="line">
            <a:avLst/>
          </a:prstGeom>
          <a:ln w="19050">
            <a:solidFill>
              <a:srgbClr val="41374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3283B8D-3040-01FC-14EC-E5D166670A64}"/>
              </a:ext>
            </a:extLst>
          </p:cNvPr>
          <p:cNvGrpSpPr/>
          <p:nvPr/>
        </p:nvGrpSpPr>
        <p:grpSpPr>
          <a:xfrm>
            <a:off x="266331" y="130628"/>
            <a:ext cx="504020" cy="521879"/>
            <a:chOff x="4695034" y="2098163"/>
            <a:chExt cx="2800788" cy="2664338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DB57C51-F421-9DC5-4C00-59D2315AC75F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12573 w 83343"/>
                <a:gd name="connsiteY1" fmla="*/ 81915 h 81914"/>
                <a:gd name="connsiteX2" fmla="*/ 70676 w 83343"/>
                <a:gd name="connsiteY2" fmla="*/ 81915 h 81914"/>
                <a:gd name="connsiteX3" fmla="*/ 83344 w 83343"/>
                <a:gd name="connsiteY3" fmla="*/ 0 h 81914"/>
                <a:gd name="connsiteX4" fmla="*/ 0 w 83343"/>
                <a:gd name="connsiteY4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12573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44859-4589-CAED-909F-91CCE32B97D6}"/>
                </a:ext>
              </a:extLst>
            </p:cNvPr>
            <p:cNvSpPr/>
            <p:nvPr/>
          </p:nvSpPr>
          <p:spPr>
            <a:xfrm>
              <a:off x="5800495" y="2583469"/>
              <a:ext cx="1470620" cy="299125"/>
            </a:xfrm>
            <a:custGeom>
              <a:avLst/>
              <a:gdLst>
                <a:gd name="connsiteX0" fmla="*/ 69710 w 69818"/>
                <a:gd name="connsiteY0" fmla="*/ 14048 h 14201"/>
                <a:gd name="connsiteX1" fmla="*/ -109 w 69818"/>
                <a:gd name="connsiteY1" fmla="*/ 14048 h 1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818" h="14201">
                  <a:moveTo>
                    <a:pt x="69710" y="14048"/>
                  </a:moveTo>
                  <a:cubicBezTo>
                    <a:pt x="50288" y="-4888"/>
                    <a:pt x="19313" y="-4888"/>
                    <a:pt x="-109" y="14048"/>
                  </a:cubicBezTo>
                  <a:close/>
                </a:path>
              </a:pathLst>
            </a:custGeom>
            <a:solidFill>
              <a:srgbClr val="69A2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3169739-38D8-94EC-5305-805CE11C41C8}"/>
                </a:ext>
              </a:extLst>
            </p:cNvPr>
            <p:cNvSpPr/>
            <p:nvPr/>
          </p:nvSpPr>
          <p:spPr>
            <a:xfrm>
              <a:off x="5658063" y="3037095"/>
              <a:ext cx="1755506" cy="1725406"/>
            </a:xfrm>
            <a:custGeom>
              <a:avLst/>
              <a:gdLst>
                <a:gd name="connsiteX0" fmla="*/ 0 w 83343"/>
                <a:gd name="connsiteY0" fmla="*/ 0 h 81914"/>
                <a:gd name="connsiteX1" fmla="*/ 2667 w 83343"/>
                <a:gd name="connsiteY1" fmla="*/ 17526 h 81914"/>
                <a:gd name="connsiteX2" fmla="*/ 58198 w 83343"/>
                <a:gd name="connsiteY2" fmla="*/ 17526 h 81914"/>
                <a:gd name="connsiteX3" fmla="*/ 48292 w 83343"/>
                <a:gd name="connsiteY3" fmla="*/ 81915 h 81914"/>
                <a:gd name="connsiteX4" fmla="*/ 70676 w 83343"/>
                <a:gd name="connsiteY4" fmla="*/ 81915 h 81914"/>
                <a:gd name="connsiteX5" fmla="*/ 83344 w 83343"/>
                <a:gd name="connsiteY5" fmla="*/ 0 h 81914"/>
                <a:gd name="connsiteX6" fmla="*/ 0 w 83343"/>
                <a:gd name="connsiteY6" fmla="*/ 0 h 8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343" h="81914">
                  <a:moveTo>
                    <a:pt x="0" y="0"/>
                  </a:moveTo>
                  <a:lnTo>
                    <a:pt x="2667" y="17526"/>
                  </a:lnTo>
                  <a:lnTo>
                    <a:pt x="58198" y="17526"/>
                  </a:lnTo>
                  <a:lnTo>
                    <a:pt x="48292" y="81915"/>
                  </a:lnTo>
                  <a:lnTo>
                    <a:pt x="70676" y="81915"/>
                  </a:lnTo>
                  <a:lnTo>
                    <a:pt x="83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7A21625F-FBAE-3768-F1C1-CA0D7DF5BC8A}"/>
                </a:ext>
              </a:extLst>
            </p:cNvPr>
            <p:cNvSpPr/>
            <p:nvPr/>
          </p:nvSpPr>
          <p:spPr>
            <a:xfrm>
              <a:off x="5571786" y="2878612"/>
              <a:ext cx="1924036" cy="329035"/>
            </a:xfrm>
            <a:custGeom>
              <a:avLst/>
              <a:gdLst>
                <a:gd name="connsiteX0" fmla="*/ 0 w 91344"/>
                <a:gd name="connsiteY0" fmla="*/ 0 h 15621"/>
                <a:gd name="connsiteX1" fmla="*/ 91345 w 91344"/>
                <a:gd name="connsiteY1" fmla="*/ 0 h 15621"/>
                <a:gd name="connsiteX2" fmla="*/ 91345 w 91344"/>
                <a:gd name="connsiteY2" fmla="*/ 15621 h 15621"/>
                <a:gd name="connsiteX3" fmla="*/ 0 w 91344"/>
                <a:gd name="connsiteY3" fmla="*/ 15621 h 1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44" h="15621">
                  <a:moveTo>
                    <a:pt x="0" y="0"/>
                  </a:moveTo>
                  <a:lnTo>
                    <a:pt x="91345" y="0"/>
                  </a:lnTo>
                  <a:lnTo>
                    <a:pt x="91345" y="15621"/>
                  </a:lnTo>
                  <a:lnTo>
                    <a:pt x="0" y="156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0DF09234-810B-8F4D-5E37-052AB980AE43}"/>
                </a:ext>
              </a:extLst>
            </p:cNvPr>
            <p:cNvSpPr/>
            <p:nvPr/>
          </p:nvSpPr>
          <p:spPr>
            <a:xfrm>
              <a:off x="4949820" y="2132265"/>
              <a:ext cx="1603026" cy="1891935"/>
            </a:xfrm>
            <a:custGeom>
              <a:avLst/>
              <a:gdLst>
                <a:gd name="connsiteX0" fmla="*/ 60198 w 76104"/>
                <a:gd name="connsiteY0" fmla="*/ 89821 h 89820"/>
                <a:gd name="connsiteX1" fmla="*/ 0 w 76104"/>
                <a:gd name="connsiteY1" fmla="*/ 89821 h 89820"/>
                <a:gd name="connsiteX2" fmla="*/ 15907 w 76104"/>
                <a:gd name="connsiteY2" fmla="*/ 0 h 89820"/>
                <a:gd name="connsiteX3" fmla="*/ 76105 w 76104"/>
                <a:gd name="connsiteY3" fmla="*/ 0 h 89820"/>
                <a:gd name="connsiteX4" fmla="*/ 60198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60198" y="89821"/>
                  </a:moveTo>
                  <a:lnTo>
                    <a:pt x="0" y="89821"/>
                  </a:lnTo>
                  <a:lnTo>
                    <a:pt x="15907" y="0"/>
                  </a:lnTo>
                  <a:lnTo>
                    <a:pt x="76105" y="0"/>
                  </a:lnTo>
                  <a:lnTo>
                    <a:pt x="60198" y="89821"/>
                  </a:lnTo>
                  <a:close/>
                </a:path>
              </a:pathLst>
            </a:custGeom>
            <a:solidFill>
              <a:srgbClr val="3B32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7ADAB8C7-FC3F-AC6D-F0D7-3486D4D9FDAE}"/>
                </a:ext>
              </a:extLst>
            </p:cNvPr>
            <p:cNvSpPr/>
            <p:nvPr/>
          </p:nvSpPr>
          <p:spPr>
            <a:xfrm>
              <a:off x="4695034" y="2098163"/>
              <a:ext cx="1980212" cy="2656334"/>
            </a:xfrm>
            <a:custGeom>
              <a:avLst/>
              <a:gdLst>
                <a:gd name="connsiteX0" fmla="*/ 93713 w 94011"/>
                <a:gd name="connsiteY0" fmla="*/ -154 h 126110"/>
                <a:gd name="connsiteX1" fmla="*/ 22180 w 94011"/>
                <a:gd name="connsiteY1" fmla="*/ -154 h 126110"/>
                <a:gd name="connsiteX2" fmla="*/ -109 w 94011"/>
                <a:gd name="connsiteY2" fmla="*/ 125957 h 126110"/>
                <a:gd name="connsiteX3" fmla="*/ 7226 w 94011"/>
                <a:gd name="connsiteY3" fmla="*/ 125957 h 126110"/>
                <a:gd name="connsiteX4" fmla="*/ 13036 w 94011"/>
                <a:gd name="connsiteY4" fmla="*/ 93191 h 126110"/>
                <a:gd name="connsiteX5" fmla="*/ 70186 w 94011"/>
                <a:gd name="connsiteY5" fmla="*/ 93191 h 126110"/>
                <a:gd name="connsiteX6" fmla="*/ 64376 w 94011"/>
                <a:gd name="connsiteY6" fmla="*/ 125957 h 126110"/>
                <a:gd name="connsiteX7" fmla="*/ 71710 w 94011"/>
                <a:gd name="connsiteY7" fmla="*/ 125957 h 126110"/>
                <a:gd name="connsiteX8" fmla="*/ 93903 w 94011"/>
                <a:gd name="connsiteY8" fmla="*/ -154 h 126110"/>
                <a:gd name="connsiteX9" fmla="*/ 14655 w 94011"/>
                <a:gd name="connsiteY9" fmla="*/ 85571 h 126110"/>
                <a:gd name="connsiteX10" fmla="*/ 28561 w 94011"/>
                <a:gd name="connsiteY10" fmla="*/ 6895 h 126110"/>
                <a:gd name="connsiteX11" fmla="*/ 85712 w 94011"/>
                <a:gd name="connsiteY11" fmla="*/ 6895 h 126110"/>
                <a:gd name="connsiteX12" fmla="*/ 71805 w 94011"/>
                <a:gd name="connsiteY12" fmla="*/ 85571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93713" y="-154"/>
                  </a:moveTo>
                  <a:lnTo>
                    <a:pt x="22180" y="-154"/>
                  </a:lnTo>
                  <a:lnTo>
                    <a:pt x="-109" y="125957"/>
                  </a:lnTo>
                  <a:lnTo>
                    <a:pt x="7226" y="125957"/>
                  </a:lnTo>
                  <a:lnTo>
                    <a:pt x="13036" y="93191"/>
                  </a:lnTo>
                  <a:lnTo>
                    <a:pt x="70186" y="93191"/>
                  </a:lnTo>
                  <a:lnTo>
                    <a:pt x="64376" y="125957"/>
                  </a:lnTo>
                  <a:lnTo>
                    <a:pt x="71710" y="125957"/>
                  </a:lnTo>
                  <a:lnTo>
                    <a:pt x="93903" y="-154"/>
                  </a:lnTo>
                  <a:close/>
                  <a:moveTo>
                    <a:pt x="14655" y="85571"/>
                  </a:moveTo>
                  <a:lnTo>
                    <a:pt x="28561" y="6895"/>
                  </a:lnTo>
                  <a:lnTo>
                    <a:pt x="85712" y="6895"/>
                  </a:lnTo>
                  <a:lnTo>
                    <a:pt x="71805" y="85571"/>
                  </a:lnTo>
                  <a:close/>
                </a:path>
              </a:pathLst>
            </a:custGeom>
            <a:solidFill>
              <a:srgbClr val="F69B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B8F211D-5FE5-0CEB-DF3C-71AD45B606D2}"/>
                </a:ext>
              </a:extLst>
            </p:cNvPr>
            <p:cNvSpPr/>
            <p:nvPr/>
          </p:nvSpPr>
          <p:spPr>
            <a:xfrm>
              <a:off x="5298928" y="2132265"/>
              <a:ext cx="1603026" cy="1891935"/>
            </a:xfrm>
            <a:custGeom>
              <a:avLst/>
              <a:gdLst>
                <a:gd name="connsiteX0" fmla="*/ 76105 w 76104"/>
                <a:gd name="connsiteY0" fmla="*/ 89821 h 89820"/>
                <a:gd name="connsiteX1" fmla="*/ 15907 w 76104"/>
                <a:gd name="connsiteY1" fmla="*/ 89821 h 89820"/>
                <a:gd name="connsiteX2" fmla="*/ 0 w 76104"/>
                <a:gd name="connsiteY2" fmla="*/ 0 h 89820"/>
                <a:gd name="connsiteX3" fmla="*/ 60198 w 76104"/>
                <a:gd name="connsiteY3" fmla="*/ 0 h 89820"/>
                <a:gd name="connsiteX4" fmla="*/ 76105 w 76104"/>
                <a:gd name="connsiteY4" fmla="*/ 89821 h 8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04" h="89820">
                  <a:moveTo>
                    <a:pt x="76105" y="89821"/>
                  </a:moveTo>
                  <a:lnTo>
                    <a:pt x="15907" y="89821"/>
                  </a:lnTo>
                  <a:lnTo>
                    <a:pt x="0" y="0"/>
                  </a:lnTo>
                  <a:lnTo>
                    <a:pt x="60198" y="0"/>
                  </a:lnTo>
                  <a:lnTo>
                    <a:pt x="76105" y="89821"/>
                  </a:lnTo>
                  <a:close/>
                </a:path>
              </a:pathLst>
            </a:custGeom>
            <a:solidFill>
              <a:srgbClr val="4137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4C79AC64-8284-E0AC-5C75-1E2EE12AD854}"/>
                </a:ext>
              </a:extLst>
            </p:cNvPr>
            <p:cNvSpPr/>
            <p:nvPr/>
          </p:nvSpPr>
          <p:spPr>
            <a:xfrm>
              <a:off x="5174526" y="2098163"/>
              <a:ext cx="1980212" cy="2656334"/>
            </a:xfrm>
            <a:custGeom>
              <a:avLst/>
              <a:gdLst>
                <a:gd name="connsiteX0" fmla="*/ 71043 w 94011"/>
                <a:gd name="connsiteY0" fmla="*/ -154 h 126110"/>
                <a:gd name="connsiteX1" fmla="*/ -109 w 94011"/>
                <a:gd name="connsiteY1" fmla="*/ -154 h 126110"/>
                <a:gd name="connsiteX2" fmla="*/ 22180 w 94011"/>
                <a:gd name="connsiteY2" fmla="*/ 125957 h 126110"/>
                <a:gd name="connsiteX3" fmla="*/ 29514 w 94011"/>
                <a:gd name="connsiteY3" fmla="*/ 125957 h 126110"/>
                <a:gd name="connsiteX4" fmla="*/ 23704 w 94011"/>
                <a:gd name="connsiteY4" fmla="*/ 93191 h 126110"/>
                <a:gd name="connsiteX5" fmla="*/ 80854 w 94011"/>
                <a:gd name="connsiteY5" fmla="*/ 93191 h 126110"/>
                <a:gd name="connsiteX6" fmla="*/ 86664 w 94011"/>
                <a:gd name="connsiteY6" fmla="*/ 125957 h 126110"/>
                <a:gd name="connsiteX7" fmla="*/ 93903 w 94011"/>
                <a:gd name="connsiteY7" fmla="*/ 125957 h 126110"/>
                <a:gd name="connsiteX8" fmla="*/ 71710 w 94011"/>
                <a:gd name="connsiteY8" fmla="*/ -154 h 126110"/>
                <a:gd name="connsiteX9" fmla="*/ 22466 w 94011"/>
                <a:gd name="connsiteY9" fmla="*/ 85571 h 126110"/>
                <a:gd name="connsiteX10" fmla="*/ 8940 w 94011"/>
                <a:gd name="connsiteY10" fmla="*/ 7181 h 126110"/>
                <a:gd name="connsiteX11" fmla="*/ 66090 w 94011"/>
                <a:gd name="connsiteY11" fmla="*/ 7181 h 126110"/>
                <a:gd name="connsiteX12" fmla="*/ 79901 w 94011"/>
                <a:gd name="connsiteY12" fmla="*/ 85857 h 1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011" h="126110">
                  <a:moveTo>
                    <a:pt x="71043" y="-154"/>
                  </a:moveTo>
                  <a:lnTo>
                    <a:pt x="-109" y="-154"/>
                  </a:lnTo>
                  <a:lnTo>
                    <a:pt x="22180" y="125957"/>
                  </a:lnTo>
                  <a:lnTo>
                    <a:pt x="29514" y="125957"/>
                  </a:lnTo>
                  <a:lnTo>
                    <a:pt x="23704" y="93191"/>
                  </a:lnTo>
                  <a:lnTo>
                    <a:pt x="80854" y="93191"/>
                  </a:lnTo>
                  <a:lnTo>
                    <a:pt x="86664" y="125957"/>
                  </a:lnTo>
                  <a:lnTo>
                    <a:pt x="93903" y="125957"/>
                  </a:lnTo>
                  <a:lnTo>
                    <a:pt x="71710" y="-154"/>
                  </a:lnTo>
                  <a:close/>
                  <a:moveTo>
                    <a:pt x="22466" y="85571"/>
                  </a:moveTo>
                  <a:lnTo>
                    <a:pt x="8940" y="7181"/>
                  </a:lnTo>
                  <a:lnTo>
                    <a:pt x="66090" y="7181"/>
                  </a:lnTo>
                  <a:lnTo>
                    <a:pt x="79901" y="8585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D2234BF-F184-C155-9FEB-0B00CB3C53FB}"/>
                </a:ext>
              </a:extLst>
            </p:cNvPr>
            <p:cNvSpPr/>
            <p:nvPr/>
          </p:nvSpPr>
          <p:spPr>
            <a:xfrm>
              <a:off x="5521613" y="2878612"/>
              <a:ext cx="708222" cy="56156"/>
            </a:xfrm>
            <a:custGeom>
              <a:avLst/>
              <a:gdLst>
                <a:gd name="connsiteX0" fmla="*/ 33623 w 33623"/>
                <a:gd name="connsiteY0" fmla="*/ 2667 h 2666"/>
                <a:gd name="connsiteX1" fmla="*/ 476 w 33623"/>
                <a:gd name="connsiteY1" fmla="*/ 2667 h 2666"/>
                <a:gd name="connsiteX2" fmla="*/ 0 w 33623"/>
                <a:gd name="connsiteY2" fmla="*/ 0 h 2666"/>
                <a:gd name="connsiteX3" fmla="*/ 33147 w 33623"/>
                <a:gd name="connsiteY3" fmla="*/ 0 h 2666"/>
                <a:gd name="connsiteX4" fmla="*/ 33623 w 33623"/>
                <a:gd name="connsiteY4" fmla="*/ 2667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" h="2666">
                  <a:moveTo>
                    <a:pt x="33623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33147" y="0"/>
                  </a:lnTo>
                  <a:lnTo>
                    <a:pt x="33623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41E547D7-837A-C33E-8652-FC365857A66D}"/>
                </a:ext>
              </a:extLst>
            </p:cNvPr>
            <p:cNvSpPr/>
            <p:nvPr/>
          </p:nvSpPr>
          <p:spPr>
            <a:xfrm>
              <a:off x="5549712" y="3045120"/>
              <a:ext cx="593868" cy="56177"/>
            </a:xfrm>
            <a:custGeom>
              <a:avLst/>
              <a:gdLst>
                <a:gd name="connsiteX0" fmla="*/ 28194 w 28194"/>
                <a:gd name="connsiteY0" fmla="*/ 2667 h 2667"/>
                <a:gd name="connsiteX1" fmla="*/ 476 w 28194"/>
                <a:gd name="connsiteY1" fmla="*/ 2667 h 2667"/>
                <a:gd name="connsiteX2" fmla="*/ 0 w 28194"/>
                <a:gd name="connsiteY2" fmla="*/ 0 h 2667"/>
                <a:gd name="connsiteX3" fmla="*/ 27718 w 28194"/>
                <a:gd name="connsiteY3" fmla="*/ 0 h 2667"/>
                <a:gd name="connsiteX4" fmla="*/ 28194 w 28194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" h="2667">
                  <a:moveTo>
                    <a:pt x="28194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7718" y="0"/>
                  </a:lnTo>
                  <a:lnTo>
                    <a:pt x="28194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D0A1F413-2719-4D12-4A9F-4321609B4DEC}"/>
                </a:ext>
              </a:extLst>
            </p:cNvPr>
            <p:cNvSpPr/>
            <p:nvPr/>
          </p:nvSpPr>
          <p:spPr>
            <a:xfrm>
              <a:off x="5579812" y="3209648"/>
              <a:ext cx="489540" cy="56177"/>
            </a:xfrm>
            <a:custGeom>
              <a:avLst/>
              <a:gdLst>
                <a:gd name="connsiteX0" fmla="*/ 23241 w 23241"/>
                <a:gd name="connsiteY0" fmla="*/ 2667 h 2667"/>
                <a:gd name="connsiteX1" fmla="*/ 476 w 23241"/>
                <a:gd name="connsiteY1" fmla="*/ 2667 h 2667"/>
                <a:gd name="connsiteX2" fmla="*/ 0 w 23241"/>
                <a:gd name="connsiteY2" fmla="*/ 0 h 2667"/>
                <a:gd name="connsiteX3" fmla="*/ 22765 w 23241"/>
                <a:gd name="connsiteY3" fmla="*/ 0 h 2667"/>
                <a:gd name="connsiteX4" fmla="*/ 23241 w 23241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667">
                  <a:moveTo>
                    <a:pt x="23241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2765" y="0"/>
                  </a:lnTo>
                  <a:lnTo>
                    <a:pt x="23241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64855EE-62CA-2D0A-F7D3-47497DD2D0E0}"/>
                </a:ext>
              </a:extLst>
            </p:cNvPr>
            <p:cNvSpPr/>
            <p:nvPr/>
          </p:nvSpPr>
          <p:spPr>
            <a:xfrm>
              <a:off x="5607889" y="3376177"/>
              <a:ext cx="605895" cy="56177"/>
            </a:xfrm>
            <a:custGeom>
              <a:avLst/>
              <a:gdLst>
                <a:gd name="connsiteX0" fmla="*/ 28766 w 28765"/>
                <a:gd name="connsiteY0" fmla="*/ 2667 h 2667"/>
                <a:gd name="connsiteX1" fmla="*/ 476 w 28765"/>
                <a:gd name="connsiteY1" fmla="*/ 2667 h 2667"/>
                <a:gd name="connsiteX2" fmla="*/ 0 w 28765"/>
                <a:gd name="connsiteY2" fmla="*/ 0 h 2667"/>
                <a:gd name="connsiteX3" fmla="*/ 28289 w 28765"/>
                <a:gd name="connsiteY3" fmla="*/ 0 h 2667"/>
                <a:gd name="connsiteX4" fmla="*/ 28766 w 28765"/>
                <a:gd name="connsiteY4" fmla="*/ 2667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65" h="2667">
                  <a:moveTo>
                    <a:pt x="28766" y="2667"/>
                  </a:moveTo>
                  <a:lnTo>
                    <a:pt x="476" y="2667"/>
                  </a:lnTo>
                  <a:lnTo>
                    <a:pt x="0" y="0"/>
                  </a:lnTo>
                  <a:lnTo>
                    <a:pt x="28289" y="0"/>
                  </a:lnTo>
                  <a:lnTo>
                    <a:pt x="28766" y="2667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FD558FC3-092A-9350-0AE8-DC6B7F62FB51}"/>
                </a:ext>
              </a:extLst>
            </p:cNvPr>
            <p:cNvSpPr/>
            <p:nvPr/>
          </p:nvSpPr>
          <p:spPr>
            <a:xfrm>
              <a:off x="6444537" y="2878612"/>
              <a:ext cx="180557" cy="56156"/>
            </a:xfrm>
            <a:custGeom>
              <a:avLst/>
              <a:gdLst>
                <a:gd name="connsiteX0" fmla="*/ 0 w 8572"/>
                <a:gd name="connsiteY0" fmla="*/ 0 h 2666"/>
                <a:gd name="connsiteX1" fmla="*/ 8191 w 8572"/>
                <a:gd name="connsiteY1" fmla="*/ 0 h 2666"/>
                <a:gd name="connsiteX2" fmla="*/ 8572 w 8572"/>
                <a:gd name="connsiteY2" fmla="*/ 2667 h 2666"/>
                <a:gd name="connsiteX3" fmla="*/ 476 w 8572"/>
                <a:gd name="connsiteY3" fmla="*/ 2667 h 2666"/>
                <a:gd name="connsiteX4" fmla="*/ 0 w 8572"/>
                <a:gd name="connsiteY4" fmla="*/ 0 h 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6">
                  <a:moveTo>
                    <a:pt x="0" y="0"/>
                  </a:moveTo>
                  <a:lnTo>
                    <a:pt x="8191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C6181AD5-82D1-202A-09DA-2B9D40B94955}"/>
                </a:ext>
              </a:extLst>
            </p:cNvPr>
            <p:cNvSpPr/>
            <p:nvPr/>
          </p:nvSpPr>
          <p:spPr>
            <a:xfrm>
              <a:off x="6474615" y="3045120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2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2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71C25ACC-7EE5-6ECE-B991-D61B987DC18A}"/>
                </a:ext>
              </a:extLst>
            </p:cNvPr>
            <p:cNvSpPr/>
            <p:nvPr/>
          </p:nvSpPr>
          <p:spPr>
            <a:xfrm>
              <a:off x="6502714" y="3209648"/>
              <a:ext cx="182558" cy="56177"/>
            </a:xfrm>
            <a:custGeom>
              <a:avLst/>
              <a:gdLst>
                <a:gd name="connsiteX0" fmla="*/ 0 w 8667"/>
                <a:gd name="connsiteY0" fmla="*/ 0 h 2667"/>
                <a:gd name="connsiteX1" fmla="*/ 8191 w 8667"/>
                <a:gd name="connsiteY1" fmla="*/ 0 h 2667"/>
                <a:gd name="connsiteX2" fmla="*/ 8668 w 8667"/>
                <a:gd name="connsiteY2" fmla="*/ 2667 h 2667"/>
                <a:gd name="connsiteX3" fmla="*/ 476 w 8667"/>
                <a:gd name="connsiteY3" fmla="*/ 2667 h 2667"/>
                <a:gd name="connsiteX4" fmla="*/ 0 w 8667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" h="2667">
                  <a:moveTo>
                    <a:pt x="0" y="0"/>
                  </a:moveTo>
                  <a:lnTo>
                    <a:pt x="8191" y="0"/>
                  </a:lnTo>
                  <a:lnTo>
                    <a:pt x="8668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F870F2AD-F573-A3BE-F71D-5B6E04EC4831}"/>
                </a:ext>
              </a:extLst>
            </p:cNvPr>
            <p:cNvSpPr/>
            <p:nvPr/>
          </p:nvSpPr>
          <p:spPr>
            <a:xfrm>
              <a:off x="6532793" y="3376177"/>
              <a:ext cx="180557" cy="56177"/>
            </a:xfrm>
            <a:custGeom>
              <a:avLst/>
              <a:gdLst>
                <a:gd name="connsiteX0" fmla="*/ 0 w 8572"/>
                <a:gd name="connsiteY0" fmla="*/ 0 h 2667"/>
                <a:gd name="connsiteX1" fmla="*/ 8096 w 8572"/>
                <a:gd name="connsiteY1" fmla="*/ 0 h 2667"/>
                <a:gd name="connsiteX2" fmla="*/ 8573 w 8572"/>
                <a:gd name="connsiteY2" fmla="*/ 2667 h 2667"/>
                <a:gd name="connsiteX3" fmla="*/ 476 w 8572"/>
                <a:gd name="connsiteY3" fmla="*/ 2667 h 2667"/>
                <a:gd name="connsiteX4" fmla="*/ 0 w 8572"/>
                <a:gd name="connsiteY4" fmla="*/ 0 h 2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" h="2667">
                  <a:moveTo>
                    <a:pt x="0" y="0"/>
                  </a:moveTo>
                  <a:lnTo>
                    <a:pt x="8096" y="0"/>
                  </a:lnTo>
                  <a:lnTo>
                    <a:pt x="8573" y="2667"/>
                  </a:lnTo>
                  <a:lnTo>
                    <a:pt x="476" y="2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6867706B-DECB-91E5-D13F-1A4ECFE652CD}"/>
                </a:ext>
              </a:extLst>
            </p:cNvPr>
            <p:cNvSpPr/>
            <p:nvPr/>
          </p:nvSpPr>
          <p:spPr>
            <a:xfrm>
              <a:off x="5710216" y="2379046"/>
              <a:ext cx="88278" cy="110331"/>
            </a:xfrm>
            <a:custGeom>
              <a:avLst/>
              <a:gdLst>
                <a:gd name="connsiteX0" fmla="*/ 3606 w 4191"/>
                <a:gd name="connsiteY0" fmla="*/ 608 h 5238"/>
                <a:gd name="connsiteX1" fmla="*/ 3606 w 4191"/>
                <a:gd name="connsiteY1" fmla="*/ 608 h 5238"/>
                <a:gd name="connsiteX2" fmla="*/ 2558 w 4191"/>
                <a:gd name="connsiteY2" fmla="*/ 608 h 5238"/>
                <a:gd name="connsiteX3" fmla="*/ 3416 w 4191"/>
                <a:gd name="connsiteY3" fmla="*/ 5085 h 5238"/>
                <a:gd name="connsiteX4" fmla="*/ 2273 w 4191"/>
                <a:gd name="connsiteY4" fmla="*/ 5085 h 5238"/>
                <a:gd name="connsiteX5" fmla="*/ 1415 w 4191"/>
                <a:gd name="connsiteY5" fmla="*/ 608 h 5238"/>
                <a:gd name="connsiteX6" fmla="*/ -109 w 4191"/>
                <a:gd name="connsiteY6" fmla="*/ 608 h 5238"/>
                <a:gd name="connsiteX7" fmla="*/ -109 w 4191"/>
                <a:gd name="connsiteY7" fmla="*/ -154 h 5238"/>
                <a:gd name="connsiteX8" fmla="*/ 4082 w 4191"/>
                <a:gd name="connsiteY8" fmla="*/ -154 h 5238"/>
                <a:gd name="connsiteX9" fmla="*/ 4082 w 4191"/>
                <a:gd name="connsiteY9" fmla="*/ -154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" h="5238">
                  <a:moveTo>
                    <a:pt x="3606" y="608"/>
                  </a:moveTo>
                  <a:lnTo>
                    <a:pt x="3606" y="608"/>
                  </a:lnTo>
                  <a:lnTo>
                    <a:pt x="2558" y="608"/>
                  </a:lnTo>
                  <a:lnTo>
                    <a:pt x="3416" y="5085"/>
                  </a:lnTo>
                  <a:lnTo>
                    <a:pt x="2273" y="5085"/>
                  </a:lnTo>
                  <a:lnTo>
                    <a:pt x="1415" y="608"/>
                  </a:lnTo>
                  <a:lnTo>
                    <a:pt x="-109" y="608"/>
                  </a:lnTo>
                  <a:lnTo>
                    <a:pt x="-109" y="-154"/>
                  </a:lnTo>
                  <a:lnTo>
                    <a:pt x="4082" y="-154"/>
                  </a:lnTo>
                  <a:lnTo>
                    <a:pt x="4082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AB2059E0-D2ED-13D7-F97F-2331701FBD64}"/>
                </a:ext>
              </a:extLst>
            </p:cNvPr>
            <p:cNvSpPr/>
            <p:nvPr/>
          </p:nvSpPr>
          <p:spPr>
            <a:xfrm>
              <a:off x="5811174" y="2407124"/>
              <a:ext cx="69047" cy="87625"/>
            </a:xfrm>
            <a:custGeom>
              <a:avLst/>
              <a:gdLst>
                <a:gd name="connsiteX0" fmla="*/ 3099 w 3278"/>
                <a:gd name="connsiteY0" fmla="*/ 2323 h 4160"/>
                <a:gd name="connsiteX1" fmla="*/ 3099 w 3278"/>
                <a:gd name="connsiteY1" fmla="*/ 3180 h 4160"/>
                <a:gd name="connsiteX2" fmla="*/ 3099 w 3278"/>
                <a:gd name="connsiteY2" fmla="*/ 3942 h 4160"/>
                <a:gd name="connsiteX3" fmla="*/ 2527 w 3278"/>
                <a:gd name="connsiteY3" fmla="*/ 3942 h 4160"/>
                <a:gd name="connsiteX4" fmla="*/ 1670 w 3278"/>
                <a:gd name="connsiteY4" fmla="*/ 3942 h 4160"/>
                <a:gd name="connsiteX5" fmla="*/ 718 w 3278"/>
                <a:gd name="connsiteY5" fmla="*/ 3942 h 4160"/>
                <a:gd name="connsiteX6" fmla="*/ -44 w 3278"/>
                <a:gd name="connsiteY6" fmla="*/ 3466 h 4160"/>
                <a:gd name="connsiteX7" fmla="*/ -44 w 3278"/>
                <a:gd name="connsiteY7" fmla="*/ 2799 h 4160"/>
                <a:gd name="connsiteX8" fmla="*/ -44 w 3278"/>
                <a:gd name="connsiteY8" fmla="*/ 1942 h 4160"/>
                <a:gd name="connsiteX9" fmla="*/ -44 w 3278"/>
                <a:gd name="connsiteY9" fmla="*/ 989 h 4160"/>
                <a:gd name="connsiteX10" fmla="*/ -44 w 3278"/>
                <a:gd name="connsiteY10" fmla="*/ 323 h 4160"/>
                <a:gd name="connsiteX11" fmla="*/ 527 w 3278"/>
                <a:gd name="connsiteY11" fmla="*/ -154 h 4160"/>
                <a:gd name="connsiteX12" fmla="*/ 1384 w 3278"/>
                <a:gd name="connsiteY12" fmla="*/ -154 h 4160"/>
                <a:gd name="connsiteX13" fmla="*/ 2337 w 3278"/>
                <a:gd name="connsiteY13" fmla="*/ -154 h 4160"/>
                <a:gd name="connsiteX14" fmla="*/ 3099 w 3278"/>
                <a:gd name="connsiteY14" fmla="*/ -154 h 4160"/>
                <a:gd name="connsiteX15" fmla="*/ 3099 w 3278"/>
                <a:gd name="connsiteY15" fmla="*/ 513 h 4160"/>
                <a:gd name="connsiteX16" fmla="*/ 1956 w 3278"/>
                <a:gd name="connsiteY16" fmla="*/ 2323 h 4160"/>
                <a:gd name="connsiteX17" fmla="*/ 1956 w 3278"/>
                <a:gd name="connsiteY17" fmla="*/ 1847 h 4160"/>
                <a:gd name="connsiteX18" fmla="*/ 1956 w 3278"/>
                <a:gd name="connsiteY18" fmla="*/ 1847 h 4160"/>
                <a:gd name="connsiteX19" fmla="*/ 1956 w 3278"/>
                <a:gd name="connsiteY19" fmla="*/ 1847 h 4160"/>
                <a:gd name="connsiteX20" fmla="*/ 1480 w 3278"/>
                <a:gd name="connsiteY20" fmla="*/ 1847 h 4160"/>
                <a:gd name="connsiteX21" fmla="*/ 1480 w 3278"/>
                <a:gd name="connsiteY21" fmla="*/ 1847 h 4160"/>
                <a:gd name="connsiteX22" fmla="*/ 1480 w 3278"/>
                <a:gd name="connsiteY22" fmla="*/ 1847 h 4160"/>
                <a:gd name="connsiteX23" fmla="*/ 1480 w 3278"/>
                <a:gd name="connsiteY23" fmla="*/ 2418 h 4160"/>
                <a:gd name="connsiteX24" fmla="*/ 1480 w 3278"/>
                <a:gd name="connsiteY24" fmla="*/ 2990 h 4160"/>
                <a:gd name="connsiteX25" fmla="*/ 1480 w 3278"/>
                <a:gd name="connsiteY25" fmla="*/ 2990 h 4160"/>
                <a:gd name="connsiteX26" fmla="*/ 1480 w 3278"/>
                <a:gd name="connsiteY26" fmla="*/ 2990 h 4160"/>
                <a:gd name="connsiteX27" fmla="*/ 2432 w 3278"/>
                <a:gd name="connsiteY27" fmla="*/ 2990 h 4160"/>
                <a:gd name="connsiteX28" fmla="*/ 2432 w 3278"/>
                <a:gd name="connsiteY28" fmla="*/ 2990 h 4160"/>
                <a:gd name="connsiteX29" fmla="*/ 2432 w 3278"/>
                <a:gd name="connsiteY29" fmla="*/ 2990 h 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8" h="4160">
                  <a:moveTo>
                    <a:pt x="3099" y="2323"/>
                  </a:moveTo>
                  <a:lnTo>
                    <a:pt x="3099" y="3180"/>
                  </a:lnTo>
                  <a:cubicBezTo>
                    <a:pt x="3194" y="3428"/>
                    <a:pt x="3194" y="3695"/>
                    <a:pt x="3099" y="3942"/>
                  </a:cubicBezTo>
                  <a:cubicBezTo>
                    <a:pt x="2918" y="4009"/>
                    <a:pt x="2708" y="4009"/>
                    <a:pt x="2527" y="3942"/>
                  </a:cubicBezTo>
                  <a:cubicBezTo>
                    <a:pt x="2251" y="4028"/>
                    <a:pt x="1946" y="4028"/>
                    <a:pt x="1670" y="3942"/>
                  </a:cubicBezTo>
                  <a:lnTo>
                    <a:pt x="718" y="3942"/>
                  </a:lnTo>
                  <a:lnTo>
                    <a:pt x="-44" y="3466"/>
                  </a:lnTo>
                  <a:lnTo>
                    <a:pt x="-44" y="2799"/>
                  </a:lnTo>
                  <a:lnTo>
                    <a:pt x="-44" y="1942"/>
                  </a:lnTo>
                  <a:lnTo>
                    <a:pt x="-44" y="989"/>
                  </a:lnTo>
                  <a:cubicBezTo>
                    <a:pt x="-130" y="780"/>
                    <a:pt x="-130" y="532"/>
                    <a:pt x="-44" y="323"/>
                  </a:cubicBezTo>
                  <a:cubicBezTo>
                    <a:pt x="70" y="94"/>
                    <a:pt x="279" y="-77"/>
                    <a:pt x="527" y="-154"/>
                  </a:cubicBezTo>
                  <a:lnTo>
                    <a:pt x="1384" y="-154"/>
                  </a:lnTo>
                  <a:lnTo>
                    <a:pt x="2337" y="-154"/>
                  </a:lnTo>
                  <a:lnTo>
                    <a:pt x="3099" y="-154"/>
                  </a:lnTo>
                  <a:lnTo>
                    <a:pt x="3099" y="513"/>
                  </a:lnTo>
                  <a:close/>
                  <a:moveTo>
                    <a:pt x="1956" y="2323"/>
                  </a:moveTo>
                  <a:cubicBezTo>
                    <a:pt x="2003" y="2171"/>
                    <a:pt x="2003" y="1999"/>
                    <a:pt x="1956" y="1847"/>
                  </a:cubicBezTo>
                  <a:cubicBezTo>
                    <a:pt x="1956" y="1847"/>
                    <a:pt x="1956" y="1847"/>
                    <a:pt x="1956" y="1847"/>
                  </a:cubicBezTo>
                  <a:lnTo>
                    <a:pt x="1956" y="1847"/>
                  </a:lnTo>
                  <a:lnTo>
                    <a:pt x="1480" y="1847"/>
                  </a:lnTo>
                  <a:lnTo>
                    <a:pt x="1480" y="1847"/>
                  </a:lnTo>
                  <a:cubicBezTo>
                    <a:pt x="1480" y="1847"/>
                    <a:pt x="1480" y="1847"/>
                    <a:pt x="1480" y="1847"/>
                  </a:cubicBezTo>
                  <a:cubicBezTo>
                    <a:pt x="1480" y="1847"/>
                    <a:pt x="1480" y="1847"/>
                    <a:pt x="1480" y="2418"/>
                  </a:cubicBezTo>
                  <a:cubicBezTo>
                    <a:pt x="1480" y="2990"/>
                    <a:pt x="1480" y="2418"/>
                    <a:pt x="1480" y="2990"/>
                  </a:cubicBezTo>
                  <a:lnTo>
                    <a:pt x="1480" y="2990"/>
                  </a:lnTo>
                  <a:lnTo>
                    <a:pt x="1480" y="2990"/>
                  </a:lnTo>
                  <a:lnTo>
                    <a:pt x="2432" y="2990"/>
                  </a:lnTo>
                  <a:cubicBezTo>
                    <a:pt x="2432" y="2990"/>
                    <a:pt x="2432" y="2990"/>
                    <a:pt x="2432" y="2990"/>
                  </a:cubicBezTo>
                  <a:cubicBezTo>
                    <a:pt x="2432" y="2990"/>
                    <a:pt x="2432" y="2990"/>
                    <a:pt x="2432" y="2990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6916920-A02B-4F05-D991-826242EA72A2}"/>
                </a:ext>
              </a:extLst>
            </p:cNvPr>
            <p:cNvSpPr/>
            <p:nvPr/>
          </p:nvSpPr>
          <p:spPr>
            <a:xfrm>
              <a:off x="5921990" y="2381047"/>
              <a:ext cx="59083" cy="121874"/>
            </a:xfrm>
            <a:custGeom>
              <a:avLst/>
              <a:gdLst>
                <a:gd name="connsiteX0" fmla="*/ 2696 w 2805"/>
                <a:gd name="connsiteY0" fmla="*/ 5561 h 5786"/>
                <a:gd name="connsiteX1" fmla="*/ 2030 w 2805"/>
                <a:gd name="connsiteY1" fmla="*/ 5561 h 5786"/>
                <a:gd name="connsiteX2" fmla="*/ 2030 w 2805"/>
                <a:gd name="connsiteY2" fmla="*/ 5085 h 5786"/>
                <a:gd name="connsiteX3" fmla="*/ 2030 w 2805"/>
                <a:gd name="connsiteY3" fmla="*/ 5561 h 5786"/>
                <a:gd name="connsiteX4" fmla="*/ 1268 w 2805"/>
                <a:gd name="connsiteY4" fmla="*/ 5561 h 5786"/>
                <a:gd name="connsiteX5" fmla="*/ 506 w 2805"/>
                <a:gd name="connsiteY5" fmla="*/ 5561 h 5786"/>
                <a:gd name="connsiteX6" fmla="*/ -66 w 2805"/>
                <a:gd name="connsiteY6" fmla="*/ 5561 h 5786"/>
                <a:gd name="connsiteX7" fmla="*/ -66 w 2805"/>
                <a:gd name="connsiteY7" fmla="*/ 4799 h 5786"/>
                <a:gd name="connsiteX8" fmla="*/ -66 w 2805"/>
                <a:gd name="connsiteY8" fmla="*/ 4037 h 5786"/>
                <a:gd name="connsiteX9" fmla="*/ -66 w 2805"/>
                <a:gd name="connsiteY9" fmla="*/ 3085 h 5786"/>
                <a:gd name="connsiteX10" fmla="*/ -66 w 2805"/>
                <a:gd name="connsiteY10" fmla="*/ 2418 h 5786"/>
                <a:gd name="connsiteX11" fmla="*/ -66 w 2805"/>
                <a:gd name="connsiteY11" fmla="*/ 1942 h 5786"/>
                <a:gd name="connsiteX12" fmla="*/ 601 w 2805"/>
                <a:gd name="connsiteY12" fmla="*/ 1942 h 5786"/>
                <a:gd name="connsiteX13" fmla="*/ 1268 w 2805"/>
                <a:gd name="connsiteY13" fmla="*/ 1942 h 5786"/>
                <a:gd name="connsiteX14" fmla="*/ 1839 w 2805"/>
                <a:gd name="connsiteY14" fmla="*/ 1942 h 5786"/>
                <a:gd name="connsiteX15" fmla="*/ 1839 w 2805"/>
                <a:gd name="connsiteY15" fmla="*/ -154 h 5786"/>
                <a:gd name="connsiteX16" fmla="*/ 2030 w 2805"/>
                <a:gd name="connsiteY16" fmla="*/ -154 h 5786"/>
                <a:gd name="connsiteX17" fmla="*/ 1172 w 2805"/>
                <a:gd name="connsiteY17" fmla="*/ 2894 h 5786"/>
                <a:gd name="connsiteX18" fmla="*/ 601 w 2805"/>
                <a:gd name="connsiteY18" fmla="*/ 2894 h 5786"/>
                <a:gd name="connsiteX19" fmla="*/ 601 w 2805"/>
                <a:gd name="connsiteY19" fmla="*/ 2894 h 5786"/>
                <a:gd name="connsiteX20" fmla="*/ 601 w 2805"/>
                <a:gd name="connsiteY20" fmla="*/ 2894 h 5786"/>
                <a:gd name="connsiteX21" fmla="*/ 601 w 2805"/>
                <a:gd name="connsiteY21" fmla="*/ 2894 h 5786"/>
                <a:gd name="connsiteX22" fmla="*/ 601 w 2805"/>
                <a:gd name="connsiteY22" fmla="*/ 3752 h 5786"/>
                <a:gd name="connsiteX23" fmla="*/ 601 w 2805"/>
                <a:gd name="connsiteY23" fmla="*/ 3752 h 5786"/>
                <a:gd name="connsiteX24" fmla="*/ 601 w 2805"/>
                <a:gd name="connsiteY24" fmla="*/ 3752 h 5786"/>
                <a:gd name="connsiteX25" fmla="*/ 601 w 2805"/>
                <a:gd name="connsiteY25" fmla="*/ 3752 h 5786"/>
                <a:gd name="connsiteX26" fmla="*/ 1458 w 2805"/>
                <a:gd name="connsiteY26" fmla="*/ 3752 h 5786"/>
                <a:gd name="connsiteX27" fmla="*/ 1458 w 2805"/>
                <a:gd name="connsiteY27" fmla="*/ 3752 h 5786"/>
                <a:gd name="connsiteX28" fmla="*/ 1458 w 2805"/>
                <a:gd name="connsiteY28" fmla="*/ 3752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05" h="5786">
                  <a:moveTo>
                    <a:pt x="2696" y="5561"/>
                  </a:moveTo>
                  <a:lnTo>
                    <a:pt x="2030" y="5561"/>
                  </a:lnTo>
                  <a:lnTo>
                    <a:pt x="2030" y="5085"/>
                  </a:lnTo>
                  <a:cubicBezTo>
                    <a:pt x="2068" y="5238"/>
                    <a:pt x="2068" y="5409"/>
                    <a:pt x="2030" y="5561"/>
                  </a:cubicBezTo>
                  <a:cubicBezTo>
                    <a:pt x="1782" y="5657"/>
                    <a:pt x="1515" y="5657"/>
                    <a:pt x="1268" y="5561"/>
                  </a:cubicBezTo>
                  <a:cubicBezTo>
                    <a:pt x="1020" y="5647"/>
                    <a:pt x="753" y="5647"/>
                    <a:pt x="506" y="5561"/>
                  </a:cubicBezTo>
                  <a:lnTo>
                    <a:pt x="-66" y="5561"/>
                  </a:lnTo>
                  <a:cubicBezTo>
                    <a:pt x="-113" y="5314"/>
                    <a:pt x="-113" y="5047"/>
                    <a:pt x="-66" y="4799"/>
                  </a:cubicBezTo>
                  <a:cubicBezTo>
                    <a:pt x="-123" y="4552"/>
                    <a:pt x="-123" y="4285"/>
                    <a:pt x="-66" y="4037"/>
                  </a:cubicBezTo>
                  <a:cubicBezTo>
                    <a:pt x="-104" y="3723"/>
                    <a:pt x="-104" y="3399"/>
                    <a:pt x="-66" y="3085"/>
                  </a:cubicBezTo>
                  <a:cubicBezTo>
                    <a:pt x="-123" y="2866"/>
                    <a:pt x="-123" y="2637"/>
                    <a:pt x="-66" y="2418"/>
                  </a:cubicBezTo>
                  <a:cubicBezTo>
                    <a:pt x="-104" y="2266"/>
                    <a:pt x="-104" y="2094"/>
                    <a:pt x="-66" y="1942"/>
                  </a:cubicBezTo>
                  <a:lnTo>
                    <a:pt x="601" y="1942"/>
                  </a:lnTo>
                  <a:lnTo>
                    <a:pt x="1268" y="1942"/>
                  </a:lnTo>
                  <a:lnTo>
                    <a:pt x="1839" y="1942"/>
                  </a:lnTo>
                  <a:lnTo>
                    <a:pt x="1839" y="-154"/>
                  </a:lnTo>
                  <a:lnTo>
                    <a:pt x="2030" y="-154"/>
                  </a:lnTo>
                  <a:close/>
                  <a:moveTo>
                    <a:pt x="1172" y="2894"/>
                  </a:move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2894"/>
                  </a:lnTo>
                  <a:lnTo>
                    <a:pt x="601" y="3752"/>
                  </a:lnTo>
                  <a:cubicBezTo>
                    <a:pt x="601" y="3752"/>
                    <a:pt x="601" y="3752"/>
                    <a:pt x="601" y="3752"/>
                  </a:cubicBezTo>
                  <a:cubicBezTo>
                    <a:pt x="601" y="3752"/>
                    <a:pt x="601" y="3752"/>
                    <a:pt x="601" y="3752"/>
                  </a:cubicBezTo>
                  <a:lnTo>
                    <a:pt x="601" y="3752"/>
                  </a:lnTo>
                  <a:lnTo>
                    <a:pt x="1458" y="3752"/>
                  </a:lnTo>
                  <a:cubicBezTo>
                    <a:pt x="1458" y="3752"/>
                    <a:pt x="1458" y="3752"/>
                    <a:pt x="1458" y="3752"/>
                  </a:cubicBezTo>
                  <a:lnTo>
                    <a:pt x="1458" y="3752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F8393AE7-D92E-A1C1-8061-0B17936AEB7F}"/>
                </a:ext>
              </a:extLst>
            </p:cNvPr>
            <p:cNvSpPr/>
            <p:nvPr/>
          </p:nvSpPr>
          <p:spPr>
            <a:xfrm>
              <a:off x="6016587" y="2465302"/>
              <a:ext cx="65403" cy="46129"/>
            </a:xfrm>
            <a:custGeom>
              <a:avLst/>
              <a:gdLst>
                <a:gd name="connsiteX0" fmla="*/ 2587 w 3105"/>
                <a:gd name="connsiteY0" fmla="*/ 1561 h 2190"/>
                <a:gd name="connsiteX1" fmla="*/ 1634 w 3105"/>
                <a:gd name="connsiteY1" fmla="*/ 1561 h 2190"/>
                <a:gd name="connsiteX2" fmla="*/ 1634 w 3105"/>
                <a:gd name="connsiteY2" fmla="*/ 1561 h 2190"/>
                <a:gd name="connsiteX3" fmla="*/ 1158 w 3105"/>
                <a:gd name="connsiteY3" fmla="*/ 2037 h 2190"/>
                <a:gd name="connsiteX4" fmla="*/ -80 w 3105"/>
                <a:gd name="connsiteY4" fmla="*/ 2037 h 2190"/>
                <a:gd name="connsiteX5" fmla="*/ -80 w 3105"/>
                <a:gd name="connsiteY5" fmla="*/ 2037 h 2190"/>
                <a:gd name="connsiteX6" fmla="*/ -80 w 3105"/>
                <a:gd name="connsiteY6" fmla="*/ 2037 h 2190"/>
                <a:gd name="connsiteX7" fmla="*/ -80 w 3105"/>
                <a:gd name="connsiteY7" fmla="*/ 1466 h 2190"/>
                <a:gd name="connsiteX8" fmla="*/ -80 w 3105"/>
                <a:gd name="connsiteY8" fmla="*/ 894 h 2190"/>
                <a:gd name="connsiteX9" fmla="*/ 491 w 3105"/>
                <a:gd name="connsiteY9" fmla="*/ 894 h 2190"/>
                <a:gd name="connsiteX10" fmla="*/ 1730 w 3105"/>
                <a:gd name="connsiteY10" fmla="*/ 894 h 2190"/>
                <a:gd name="connsiteX11" fmla="*/ 1730 w 3105"/>
                <a:gd name="connsiteY11" fmla="*/ 894 h 2190"/>
                <a:gd name="connsiteX12" fmla="*/ 1730 w 3105"/>
                <a:gd name="connsiteY12" fmla="*/ 894 h 2190"/>
                <a:gd name="connsiteX13" fmla="*/ 1730 w 3105"/>
                <a:gd name="connsiteY13" fmla="*/ 894 h 2190"/>
                <a:gd name="connsiteX14" fmla="*/ 301 w 3105"/>
                <a:gd name="connsiteY14" fmla="*/ 894 h 2190"/>
                <a:gd name="connsiteX15" fmla="*/ 301 w 3105"/>
                <a:gd name="connsiteY15" fmla="*/ 894 h 2190"/>
                <a:gd name="connsiteX16" fmla="*/ 301 w 3105"/>
                <a:gd name="connsiteY16" fmla="*/ 894 h 2190"/>
                <a:gd name="connsiteX17" fmla="*/ 301 w 3105"/>
                <a:gd name="connsiteY17" fmla="*/ 418 h 2190"/>
                <a:gd name="connsiteX18" fmla="*/ 301 w 3105"/>
                <a:gd name="connsiteY18" fmla="*/ 418 h 2190"/>
                <a:gd name="connsiteX19" fmla="*/ 301 w 3105"/>
                <a:gd name="connsiteY19" fmla="*/ 418 h 2190"/>
                <a:gd name="connsiteX20" fmla="*/ 2396 w 3105"/>
                <a:gd name="connsiteY20" fmla="*/ 418 h 2190"/>
                <a:gd name="connsiteX21" fmla="*/ 2968 w 3105"/>
                <a:gd name="connsiteY21" fmla="*/ 418 h 2190"/>
                <a:gd name="connsiteX22" fmla="*/ 2968 w 3105"/>
                <a:gd name="connsiteY22" fmla="*/ 418 h 2190"/>
                <a:gd name="connsiteX23" fmla="*/ 2968 w 3105"/>
                <a:gd name="connsiteY23" fmla="*/ 1085 h 2190"/>
                <a:gd name="connsiteX24" fmla="*/ 1253 w 3105"/>
                <a:gd name="connsiteY24" fmla="*/ -154 h 2190"/>
                <a:gd name="connsiteX25" fmla="*/ 110 w 3105"/>
                <a:gd name="connsiteY25" fmla="*/ -154 h 2190"/>
                <a:gd name="connsiteX26" fmla="*/ 110 w 3105"/>
                <a:gd name="connsiteY26" fmla="*/ -154 h 2190"/>
                <a:gd name="connsiteX27" fmla="*/ 110 w 3105"/>
                <a:gd name="connsiteY27" fmla="*/ -154 h 2190"/>
                <a:gd name="connsiteX28" fmla="*/ 110 w 3105"/>
                <a:gd name="connsiteY28" fmla="*/ -154 h 2190"/>
                <a:gd name="connsiteX29" fmla="*/ 968 w 3105"/>
                <a:gd name="connsiteY29" fmla="*/ -154 h 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05" h="2190">
                  <a:moveTo>
                    <a:pt x="2587" y="1561"/>
                  </a:moveTo>
                  <a:lnTo>
                    <a:pt x="1634" y="1561"/>
                  </a:lnTo>
                  <a:lnTo>
                    <a:pt x="1634" y="1561"/>
                  </a:lnTo>
                  <a:cubicBezTo>
                    <a:pt x="1530" y="1761"/>
                    <a:pt x="1358" y="1932"/>
                    <a:pt x="1158" y="2037"/>
                  </a:cubicBezTo>
                  <a:lnTo>
                    <a:pt x="-80" y="2037"/>
                  </a:lnTo>
                  <a:lnTo>
                    <a:pt x="-80" y="2037"/>
                  </a:lnTo>
                  <a:lnTo>
                    <a:pt x="-80" y="2037"/>
                  </a:lnTo>
                  <a:cubicBezTo>
                    <a:pt x="-118" y="1847"/>
                    <a:pt x="-118" y="1656"/>
                    <a:pt x="-80" y="1466"/>
                  </a:cubicBezTo>
                  <a:lnTo>
                    <a:pt x="-80" y="894"/>
                  </a:lnTo>
                  <a:cubicBezTo>
                    <a:pt x="-80" y="894"/>
                    <a:pt x="-80" y="894"/>
                    <a:pt x="491" y="894"/>
                  </a:cubicBezTo>
                  <a:lnTo>
                    <a:pt x="1730" y="894"/>
                  </a:lnTo>
                  <a:lnTo>
                    <a:pt x="1730" y="894"/>
                  </a:lnTo>
                  <a:cubicBezTo>
                    <a:pt x="1730" y="894"/>
                    <a:pt x="1730" y="894"/>
                    <a:pt x="1730" y="894"/>
                  </a:cubicBezTo>
                  <a:cubicBezTo>
                    <a:pt x="1730" y="894"/>
                    <a:pt x="1730" y="894"/>
                    <a:pt x="1730" y="894"/>
                  </a:cubicBezTo>
                  <a:lnTo>
                    <a:pt x="301" y="894"/>
                  </a:lnTo>
                  <a:lnTo>
                    <a:pt x="301" y="894"/>
                  </a:lnTo>
                  <a:lnTo>
                    <a:pt x="301" y="894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301" y="418"/>
                  </a:lnTo>
                  <a:lnTo>
                    <a:pt x="2396" y="418"/>
                  </a:lnTo>
                  <a:lnTo>
                    <a:pt x="2968" y="418"/>
                  </a:lnTo>
                  <a:lnTo>
                    <a:pt x="2968" y="418"/>
                  </a:lnTo>
                  <a:cubicBezTo>
                    <a:pt x="3006" y="637"/>
                    <a:pt x="3006" y="866"/>
                    <a:pt x="2968" y="1085"/>
                  </a:cubicBezTo>
                  <a:close/>
                  <a:moveTo>
                    <a:pt x="1253" y="-154"/>
                  </a:move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110" y="-154"/>
                  </a:lnTo>
                  <a:lnTo>
                    <a:pt x="96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86F18FC-788E-89B7-A571-662EE3BFD05F}"/>
                </a:ext>
              </a:extLst>
            </p:cNvPr>
            <p:cNvSpPr/>
            <p:nvPr/>
          </p:nvSpPr>
          <p:spPr>
            <a:xfrm>
              <a:off x="6077376" y="2429199"/>
              <a:ext cx="74228" cy="102306"/>
            </a:xfrm>
            <a:custGeom>
              <a:avLst/>
              <a:gdLst>
                <a:gd name="connsiteX0" fmla="*/ 2844 w 3524"/>
                <a:gd name="connsiteY0" fmla="*/ 3371 h 4857"/>
                <a:gd name="connsiteX1" fmla="*/ 2844 w 3524"/>
                <a:gd name="connsiteY1" fmla="*/ 4704 h 4857"/>
                <a:gd name="connsiteX2" fmla="*/ 2844 w 3524"/>
                <a:gd name="connsiteY2" fmla="*/ 4704 h 4857"/>
                <a:gd name="connsiteX3" fmla="*/ 1796 w 3524"/>
                <a:gd name="connsiteY3" fmla="*/ 4704 h 4857"/>
                <a:gd name="connsiteX4" fmla="*/ 1796 w 3524"/>
                <a:gd name="connsiteY4" fmla="*/ 3371 h 4857"/>
                <a:gd name="connsiteX5" fmla="*/ 1796 w 3524"/>
                <a:gd name="connsiteY5" fmla="*/ 3371 h 4857"/>
                <a:gd name="connsiteX6" fmla="*/ -109 w 3524"/>
                <a:gd name="connsiteY6" fmla="*/ -154 h 4857"/>
                <a:gd name="connsiteX7" fmla="*/ -109 w 3524"/>
                <a:gd name="connsiteY7" fmla="*/ -154 h 4857"/>
                <a:gd name="connsiteX8" fmla="*/ 939 w 3524"/>
                <a:gd name="connsiteY8" fmla="*/ -154 h 4857"/>
                <a:gd name="connsiteX9" fmla="*/ 939 w 3524"/>
                <a:gd name="connsiteY9" fmla="*/ -154 h 4857"/>
                <a:gd name="connsiteX10" fmla="*/ 2368 w 3524"/>
                <a:gd name="connsiteY10" fmla="*/ 2418 h 4857"/>
                <a:gd name="connsiteX11" fmla="*/ 2368 w 3524"/>
                <a:gd name="connsiteY11" fmla="*/ 2418 h 4857"/>
                <a:gd name="connsiteX12" fmla="*/ 2368 w 3524"/>
                <a:gd name="connsiteY12" fmla="*/ -154 h 4857"/>
                <a:gd name="connsiteX13" fmla="*/ 2368 w 3524"/>
                <a:gd name="connsiteY13" fmla="*/ -154 h 4857"/>
                <a:gd name="connsiteX14" fmla="*/ 3416 w 3524"/>
                <a:gd name="connsiteY14" fmla="*/ -154 h 4857"/>
                <a:gd name="connsiteX15" fmla="*/ 3416 w 3524"/>
                <a:gd name="connsiteY15" fmla="*/ -154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24" h="4857">
                  <a:moveTo>
                    <a:pt x="2844" y="3371"/>
                  </a:moveTo>
                  <a:lnTo>
                    <a:pt x="2844" y="4704"/>
                  </a:lnTo>
                  <a:lnTo>
                    <a:pt x="2844" y="4704"/>
                  </a:lnTo>
                  <a:lnTo>
                    <a:pt x="1796" y="4704"/>
                  </a:lnTo>
                  <a:lnTo>
                    <a:pt x="1796" y="3371"/>
                  </a:lnTo>
                  <a:lnTo>
                    <a:pt x="1796" y="3371"/>
                  </a:lnTo>
                  <a:lnTo>
                    <a:pt x="-109" y="-154"/>
                  </a:lnTo>
                  <a:lnTo>
                    <a:pt x="-109" y="-154"/>
                  </a:lnTo>
                  <a:lnTo>
                    <a:pt x="939" y="-154"/>
                  </a:lnTo>
                  <a:lnTo>
                    <a:pt x="939" y="-154"/>
                  </a:lnTo>
                  <a:lnTo>
                    <a:pt x="2368" y="2418"/>
                  </a:lnTo>
                  <a:lnTo>
                    <a:pt x="2368" y="2418"/>
                  </a:lnTo>
                  <a:lnTo>
                    <a:pt x="2368" y="-154"/>
                  </a:lnTo>
                  <a:lnTo>
                    <a:pt x="2368" y="-154"/>
                  </a:lnTo>
                  <a:lnTo>
                    <a:pt x="3416" y="-154"/>
                  </a:lnTo>
                  <a:lnTo>
                    <a:pt x="3416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9EF243FA-3F79-3D7A-85A6-16A9FC41122C}"/>
                </a:ext>
              </a:extLst>
            </p:cNvPr>
            <p:cNvSpPr/>
            <p:nvPr/>
          </p:nvSpPr>
          <p:spPr>
            <a:xfrm>
              <a:off x="6167655" y="2371021"/>
              <a:ext cx="26077" cy="26077"/>
            </a:xfrm>
            <a:custGeom>
              <a:avLst/>
              <a:gdLst>
                <a:gd name="connsiteX0" fmla="*/ 1130 w 1238"/>
                <a:gd name="connsiteY0" fmla="*/ 227 h 1238"/>
                <a:gd name="connsiteX1" fmla="*/ 1130 w 1238"/>
                <a:gd name="connsiteY1" fmla="*/ 227 h 1238"/>
                <a:gd name="connsiteX2" fmla="*/ 1130 w 1238"/>
                <a:gd name="connsiteY2" fmla="*/ 227 h 1238"/>
                <a:gd name="connsiteX3" fmla="*/ 1130 w 1238"/>
                <a:gd name="connsiteY3" fmla="*/ 227 h 1238"/>
                <a:gd name="connsiteX4" fmla="*/ 653 w 1238"/>
                <a:gd name="connsiteY4" fmla="*/ 1085 h 1238"/>
                <a:gd name="connsiteX5" fmla="*/ -109 w 1238"/>
                <a:gd name="connsiteY5" fmla="*/ 1085 h 1238"/>
                <a:gd name="connsiteX6" fmla="*/ -109 w 1238"/>
                <a:gd name="connsiteY6" fmla="*/ -154 h 1238"/>
                <a:gd name="connsiteX7" fmla="*/ -109 w 1238"/>
                <a:gd name="connsiteY7" fmla="*/ 227 h 1238"/>
                <a:gd name="connsiteX8" fmla="*/ -109 w 1238"/>
                <a:gd name="connsiteY8" fmla="*/ 227 h 1238"/>
                <a:gd name="connsiteX9" fmla="*/ -109 w 1238"/>
                <a:gd name="connsiteY9" fmla="*/ 227 h 1238"/>
                <a:gd name="connsiteX10" fmla="*/ 844 w 1238"/>
                <a:gd name="connsiteY10" fmla="*/ 227 h 1238"/>
                <a:gd name="connsiteX11" fmla="*/ 844 w 1238"/>
                <a:gd name="connsiteY11" fmla="*/ 227 h 1238"/>
                <a:gd name="connsiteX12" fmla="*/ 1130 w 1238"/>
                <a:gd name="connsiteY12" fmla="*/ 227 h 1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8" h="1238">
                  <a:moveTo>
                    <a:pt x="1130" y="227"/>
                  </a:moveTo>
                  <a:lnTo>
                    <a:pt x="1130" y="227"/>
                  </a:lnTo>
                  <a:cubicBezTo>
                    <a:pt x="1130" y="227"/>
                    <a:pt x="1130" y="227"/>
                    <a:pt x="1130" y="227"/>
                  </a:cubicBezTo>
                  <a:lnTo>
                    <a:pt x="1130" y="227"/>
                  </a:lnTo>
                  <a:lnTo>
                    <a:pt x="653" y="1085"/>
                  </a:lnTo>
                  <a:lnTo>
                    <a:pt x="-109" y="1085"/>
                  </a:lnTo>
                  <a:lnTo>
                    <a:pt x="-109" y="-154"/>
                  </a:lnTo>
                  <a:lnTo>
                    <a:pt x="-109" y="227"/>
                  </a:lnTo>
                  <a:cubicBezTo>
                    <a:pt x="-109" y="227"/>
                    <a:pt x="-109" y="227"/>
                    <a:pt x="-109" y="227"/>
                  </a:cubicBezTo>
                  <a:lnTo>
                    <a:pt x="-109" y="227"/>
                  </a:lnTo>
                  <a:lnTo>
                    <a:pt x="844" y="227"/>
                  </a:lnTo>
                  <a:lnTo>
                    <a:pt x="844" y="227"/>
                  </a:lnTo>
                  <a:cubicBezTo>
                    <a:pt x="844" y="227"/>
                    <a:pt x="1130" y="227"/>
                    <a:pt x="1130" y="227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D14905E-BF80-0DE0-B1A7-280F8AA5AC50}"/>
                </a:ext>
              </a:extLst>
            </p:cNvPr>
            <p:cNvSpPr/>
            <p:nvPr/>
          </p:nvSpPr>
          <p:spPr>
            <a:xfrm>
              <a:off x="6237881" y="2465302"/>
              <a:ext cx="76229" cy="24076"/>
            </a:xfrm>
            <a:custGeom>
              <a:avLst/>
              <a:gdLst>
                <a:gd name="connsiteX0" fmla="*/ 1796 w 3619"/>
                <a:gd name="connsiteY0" fmla="*/ 418 h 1143"/>
                <a:gd name="connsiteX1" fmla="*/ 1796 w 3619"/>
                <a:gd name="connsiteY1" fmla="*/ 989 h 1143"/>
                <a:gd name="connsiteX2" fmla="*/ 1796 w 3619"/>
                <a:gd name="connsiteY2" fmla="*/ 989 h 1143"/>
                <a:gd name="connsiteX3" fmla="*/ 1796 w 3619"/>
                <a:gd name="connsiteY3" fmla="*/ 989 h 1143"/>
                <a:gd name="connsiteX4" fmla="*/ -109 w 3619"/>
                <a:gd name="connsiteY4" fmla="*/ 989 h 1143"/>
                <a:gd name="connsiteX5" fmla="*/ -109 w 3619"/>
                <a:gd name="connsiteY5" fmla="*/ 989 h 1143"/>
                <a:gd name="connsiteX6" fmla="*/ -109 w 3619"/>
                <a:gd name="connsiteY6" fmla="*/ 989 h 1143"/>
                <a:gd name="connsiteX7" fmla="*/ -109 w 3619"/>
                <a:gd name="connsiteY7" fmla="*/ 989 h 1143"/>
                <a:gd name="connsiteX8" fmla="*/ 1606 w 3619"/>
                <a:gd name="connsiteY8" fmla="*/ 989 h 1143"/>
                <a:gd name="connsiteX9" fmla="*/ 1606 w 3619"/>
                <a:gd name="connsiteY9" fmla="*/ 418 h 1143"/>
                <a:gd name="connsiteX10" fmla="*/ 1606 w 3619"/>
                <a:gd name="connsiteY10" fmla="*/ 418 h 1143"/>
                <a:gd name="connsiteX11" fmla="*/ 1606 w 3619"/>
                <a:gd name="connsiteY11" fmla="*/ 418 h 1143"/>
                <a:gd name="connsiteX12" fmla="*/ 1606 w 3619"/>
                <a:gd name="connsiteY12" fmla="*/ 418 h 1143"/>
                <a:gd name="connsiteX13" fmla="*/ 1606 w 3619"/>
                <a:gd name="connsiteY13" fmla="*/ 418 h 1143"/>
                <a:gd name="connsiteX14" fmla="*/ 1606 w 3619"/>
                <a:gd name="connsiteY14" fmla="*/ 418 h 1143"/>
                <a:gd name="connsiteX15" fmla="*/ 1606 w 3619"/>
                <a:gd name="connsiteY15" fmla="*/ 418 h 1143"/>
                <a:gd name="connsiteX16" fmla="*/ 1606 w 3619"/>
                <a:gd name="connsiteY16" fmla="*/ -154 h 1143"/>
                <a:gd name="connsiteX17" fmla="*/ 1606 w 3619"/>
                <a:gd name="connsiteY17" fmla="*/ -154 h 1143"/>
                <a:gd name="connsiteX18" fmla="*/ 1606 w 3619"/>
                <a:gd name="connsiteY18" fmla="*/ -154 h 1143"/>
                <a:gd name="connsiteX19" fmla="*/ 3511 w 3619"/>
                <a:gd name="connsiteY19" fmla="*/ -154 h 1143"/>
                <a:gd name="connsiteX20" fmla="*/ 3511 w 3619"/>
                <a:gd name="connsiteY20" fmla="*/ -154 h 1143"/>
                <a:gd name="connsiteX21" fmla="*/ 2082 w 3619"/>
                <a:gd name="connsiteY21" fmla="*/ -154 h 1143"/>
                <a:gd name="connsiteX22" fmla="*/ 2082 w 3619"/>
                <a:gd name="connsiteY22" fmla="*/ -154 h 1143"/>
                <a:gd name="connsiteX23" fmla="*/ 2082 w 3619"/>
                <a:gd name="connsiteY23" fmla="*/ -154 h 1143"/>
                <a:gd name="connsiteX24" fmla="*/ 2082 w 3619"/>
                <a:gd name="connsiteY24" fmla="*/ -154 h 1143"/>
                <a:gd name="connsiteX25" fmla="*/ 2082 w 3619"/>
                <a:gd name="connsiteY25" fmla="*/ -154 h 1143"/>
                <a:gd name="connsiteX26" fmla="*/ 2082 w 3619"/>
                <a:gd name="connsiteY26" fmla="*/ -154 h 1143"/>
                <a:gd name="connsiteX27" fmla="*/ 2082 w 3619"/>
                <a:gd name="connsiteY27" fmla="*/ -154 h 1143"/>
                <a:gd name="connsiteX28" fmla="*/ 2082 w 3619"/>
                <a:gd name="connsiteY28" fmla="*/ -154 h 1143"/>
                <a:gd name="connsiteX29" fmla="*/ 2082 w 3619"/>
                <a:gd name="connsiteY29" fmla="*/ -154 h 1143"/>
                <a:gd name="connsiteX30" fmla="*/ 2082 w 3619"/>
                <a:gd name="connsiteY30" fmla="*/ -154 h 1143"/>
                <a:gd name="connsiteX31" fmla="*/ 2082 w 3619"/>
                <a:gd name="connsiteY31" fmla="*/ -154 h 1143"/>
                <a:gd name="connsiteX32" fmla="*/ 1796 w 3619"/>
                <a:gd name="connsiteY32" fmla="*/ 418 h 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19" h="1143">
                  <a:moveTo>
                    <a:pt x="1796" y="418"/>
                  </a:moveTo>
                  <a:lnTo>
                    <a:pt x="1796" y="989"/>
                  </a:lnTo>
                  <a:lnTo>
                    <a:pt x="1796" y="989"/>
                  </a:lnTo>
                  <a:lnTo>
                    <a:pt x="1796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-109" y="989"/>
                  </a:lnTo>
                  <a:lnTo>
                    <a:pt x="1606" y="989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lnTo>
                    <a:pt x="1606" y="418"/>
                  </a:lnTo>
                  <a:cubicBezTo>
                    <a:pt x="1606" y="418"/>
                    <a:pt x="1606" y="418"/>
                    <a:pt x="1606" y="418"/>
                  </a:cubicBezTo>
                  <a:lnTo>
                    <a:pt x="1606" y="-154"/>
                  </a:lnTo>
                  <a:lnTo>
                    <a:pt x="1606" y="-154"/>
                  </a:lnTo>
                  <a:lnTo>
                    <a:pt x="1606" y="-154"/>
                  </a:lnTo>
                  <a:lnTo>
                    <a:pt x="3511" y="-154"/>
                  </a:lnTo>
                  <a:lnTo>
                    <a:pt x="3511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lnTo>
                    <a:pt x="2082" y="-154"/>
                  </a:lnTo>
                  <a:cubicBezTo>
                    <a:pt x="2082" y="-154"/>
                    <a:pt x="2082" y="-154"/>
                    <a:pt x="2082" y="-154"/>
                  </a:cubicBezTo>
                  <a:cubicBezTo>
                    <a:pt x="2082" y="-154"/>
                    <a:pt x="1796" y="227"/>
                    <a:pt x="1796" y="418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7861B8EA-638A-3E3D-C946-C089F473C242}"/>
                </a:ext>
              </a:extLst>
            </p:cNvPr>
            <p:cNvSpPr/>
            <p:nvPr/>
          </p:nvSpPr>
          <p:spPr>
            <a:xfrm>
              <a:off x="5866719" y="2639856"/>
              <a:ext cx="77577" cy="76229"/>
            </a:xfrm>
            <a:custGeom>
              <a:avLst/>
              <a:gdLst>
                <a:gd name="connsiteX0" fmla="*/ 3511 w 3683"/>
                <a:gd name="connsiteY0" fmla="*/ 1942 h 3619"/>
                <a:gd name="connsiteX1" fmla="*/ 3511 w 3683"/>
                <a:gd name="connsiteY1" fmla="*/ 2799 h 3619"/>
                <a:gd name="connsiteX2" fmla="*/ 3511 w 3683"/>
                <a:gd name="connsiteY2" fmla="*/ 3466 h 3619"/>
                <a:gd name="connsiteX3" fmla="*/ 2939 w 3683"/>
                <a:gd name="connsiteY3" fmla="*/ 3466 h 3619"/>
                <a:gd name="connsiteX4" fmla="*/ 2082 w 3683"/>
                <a:gd name="connsiteY4" fmla="*/ 3466 h 3619"/>
                <a:gd name="connsiteX5" fmla="*/ 1130 w 3683"/>
                <a:gd name="connsiteY5" fmla="*/ 3466 h 3619"/>
                <a:gd name="connsiteX6" fmla="*/ 463 w 3683"/>
                <a:gd name="connsiteY6" fmla="*/ 3466 h 3619"/>
                <a:gd name="connsiteX7" fmla="*/ -109 w 3683"/>
                <a:gd name="connsiteY7" fmla="*/ 2799 h 3619"/>
                <a:gd name="connsiteX8" fmla="*/ -109 w 3683"/>
                <a:gd name="connsiteY8" fmla="*/ 1847 h 3619"/>
                <a:gd name="connsiteX9" fmla="*/ -109 w 3683"/>
                <a:gd name="connsiteY9" fmla="*/ 989 h 3619"/>
                <a:gd name="connsiteX10" fmla="*/ -109 w 3683"/>
                <a:gd name="connsiteY10" fmla="*/ 323 h 3619"/>
                <a:gd name="connsiteX11" fmla="*/ 463 w 3683"/>
                <a:gd name="connsiteY11" fmla="*/ -154 h 3619"/>
                <a:gd name="connsiteX12" fmla="*/ 1415 w 3683"/>
                <a:gd name="connsiteY12" fmla="*/ -154 h 3619"/>
                <a:gd name="connsiteX13" fmla="*/ 2273 w 3683"/>
                <a:gd name="connsiteY13" fmla="*/ -154 h 3619"/>
                <a:gd name="connsiteX14" fmla="*/ 3035 w 3683"/>
                <a:gd name="connsiteY14" fmla="*/ -154 h 3619"/>
                <a:gd name="connsiteX15" fmla="*/ 3035 w 3683"/>
                <a:gd name="connsiteY15" fmla="*/ 513 h 3619"/>
                <a:gd name="connsiteX16" fmla="*/ 2368 w 3683"/>
                <a:gd name="connsiteY16" fmla="*/ 1942 h 3619"/>
                <a:gd name="connsiteX17" fmla="*/ 2368 w 3683"/>
                <a:gd name="connsiteY17" fmla="*/ 1466 h 3619"/>
                <a:gd name="connsiteX18" fmla="*/ 2368 w 3683"/>
                <a:gd name="connsiteY18" fmla="*/ 989 h 3619"/>
                <a:gd name="connsiteX19" fmla="*/ 2368 w 3683"/>
                <a:gd name="connsiteY19" fmla="*/ 989 h 3619"/>
                <a:gd name="connsiteX20" fmla="*/ 1511 w 3683"/>
                <a:gd name="connsiteY20" fmla="*/ 989 h 3619"/>
                <a:gd name="connsiteX21" fmla="*/ 1511 w 3683"/>
                <a:gd name="connsiteY21" fmla="*/ 989 h 3619"/>
                <a:gd name="connsiteX22" fmla="*/ 1511 w 3683"/>
                <a:gd name="connsiteY22" fmla="*/ 1561 h 3619"/>
                <a:gd name="connsiteX23" fmla="*/ 1511 w 3683"/>
                <a:gd name="connsiteY23" fmla="*/ 2132 h 3619"/>
                <a:gd name="connsiteX24" fmla="*/ 1511 w 3683"/>
                <a:gd name="connsiteY24" fmla="*/ 2132 h 3619"/>
                <a:gd name="connsiteX25" fmla="*/ 1511 w 3683"/>
                <a:gd name="connsiteY25" fmla="*/ 2132 h 3619"/>
                <a:gd name="connsiteX26" fmla="*/ 2368 w 3683"/>
                <a:gd name="connsiteY26" fmla="*/ 2132 h 3619"/>
                <a:gd name="connsiteX27" fmla="*/ 2368 w 3683"/>
                <a:gd name="connsiteY27" fmla="*/ 2132 h 3619"/>
                <a:gd name="connsiteX28" fmla="*/ 2368 w 3683"/>
                <a:gd name="connsiteY28" fmla="*/ 2132 h 3619"/>
                <a:gd name="connsiteX29" fmla="*/ 2368 w 3683"/>
                <a:gd name="connsiteY29" fmla="*/ 1942 h 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" h="3619">
                  <a:moveTo>
                    <a:pt x="3511" y="1942"/>
                  </a:moveTo>
                  <a:cubicBezTo>
                    <a:pt x="3558" y="2228"/>
                    <a:pt x="3558" y="2513"/>
                    <a:pt x="3511" y="2799"/>
                  </a:cubicBezTo>
                  <a:cubicBezTo>
                    <a:pt x="3597" y="3009"/>
                    <a:pt x="3597" y="3256"/>
                    <a:pt x="3511" y="3466"/>
                  </a:cubicBezTo>
                  <a:cubicBezTo>
                    <a:pt x="3511" y="3466"/>
                    <a:pt x="3511" y="3466"/>
                    <a:pt x="2939" y="3466"/>
                  </a:cubicBezTo>
                  <a:lnTo>
                    <a:pt x="2082" y="3466"/>
                  </a:lnTo>
                  <a:lnTo>
                    <a:pt x="1130" y="3466"/>
                  </a:lnTo>
                  <a:lnTo>
                    <a:pt x="463" y="3466"/>
                  </a:lnTo>
                  <a:cubicBezTo>
                    <a:pt x="225" y="3294"/>
                    <a:pt x="25" y="3066"/>
                    <a:pt x="-109" y="2799"/>
                  </a:cubicBezTo>
                  <a:lnTo>
                    <a:pt x="-109" y="1847"/>
                  </a:lnTo>
                  <a:lnTo>
                    <a:pt x="-109" y="989"/>
                  </a:lnTo>
                  <a:lnTo>
                    <a:pt x="-109" y="323"/>
                  </a:lnTo>
                  <a:lnTo>
                    <a:pt x="463" y="-154"/>
                  </a:lnTo>
                  <a:lnTo>
                    <a:pt x="1415" y="-154"/>
                  </a:lnTo>
                  <a:lnTo>
                    <a:pt x="2273" y="-154"/>
                  </a:lnTo>
                  <a:lnTo>
                    <a:pt x="3035" y="-154"/>
                  </a:lnTo>
                  <a:cubicBezTo>
                    <a:pt x="3082" y="65"/>
                    <a:pt x="3082" y="294"/>
                    <a:pt x="3035" y="513"/>
                  </a:cubicBezTo>
                  <a:close/>
                  <a:moveTo>
                    <a:pt x="2368" y="1942"/>
                  </a:moveTo>
                  <a:cubicBezTo>
                    <a:pt x="2377" y="1780"/>
                    <a:pt x="2377" y="1628"/>
                    <a:pt x="2368" y="1466"/>
                  </a:cubicBezTo>
                  <a:lnTo>
                    <a:pt x="2368" y="989"/>
                  </a:lnTo>
                  <a:lnTo>
                    <a:pt x="2368" y="989"/>
                  </a:lnTo>
                  <a:lnTo>
                    <a:pt x="1511" y="989"/>
                  </a:lnTo>
                  <a:lnTo>
                    <a:pt x="1511" y="989"/>
                  </a:lnTo>
                  <a:lnTo>
                    <a:pt x="1511" y="1561"/>
                  </a:lnTo>
                  <a:cubicBezTo>
                    <a:pt x="1511" y="1561"/>
                    <a:pt x="1511" y="1561"/>
                    <a:pt x="1511" y="2132"/>
                  </a:cubicBezTo>
                  <a:lnTo>
                    <a:pt x="1511" y="2132"/>
                  </a:lnTo>
                  <a:lnTo>
                    <a:pt x="1511" y="2132"/>
                  </a:lnTo>
                  <a:lnTo>
                    <a:pt x="2368" y="2132"/>
                  </a:lnTo>
                  <a:lnTo>
                    <a:pt x="2368" y="2132"/>
                  </a:lnTo>
                  <a:cubicBezTo>
                    <a:pt x="2368" y="2132"/>
                    <a:pt x="2368" y="2132"/>
                    <a:pt x="2368" y="2132"/>
                  </a:cubicBezTo>
                  <a:cubicBezTo>
                    <a:pt x="2368" y="2132"/>
                    <a:pt x="2368" y="2132"/>
                    <a:pt x="2368" y="1942"/>
                  </a:cubicBez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23187DEE-CD30-529F-CA9F-3E43259A41A7}"/>
                </a:ext>
              </a:extLst>
            </p:cNvPr>
            <p:cNvSpPr/>
            <p:nvPr/>
          </p:nvSpPr>
          <p:spPr>
            <a:xfrm>
              <a:off x="5954997" y="2567629"/>
              <a:ext cx="102306" cy="108330"/>
            </a:xfrm>
            <a:custGeom>
              <a:avLst/>
              <a:gdLst>
                <a:gd name="connsiteX0" fmla="*/ 4463 w 4857"/>
                <a:gd name="connsiteY0" fmla="*/ 1942 h 5143"/>
                <a:gd name="connsiteX1" fmla="*/ 4463 w 4857"/>
                <a:gd name="connsiteY1" fmla="*/ 1942 h 5143"/>
                <a:gd name="connsiteX2" fmla="*/ 3892 w 4857"/>
                <a:gd name="connsiteY2" fmla="*/ 1942 h 5143"/>
                <a:gd name="connsiteX3" fmla="*/ 3892 w 4857"/>
                <a:gd name="connsiteY3" fmla="*/ 1942 h 5143"/>
                <a:gd name="connsiteX4" fmla="*/ 3892 w 4857"/>
                <a:gd name="connsiteY4" fmla="*/ 1942 h 5143"/>
                <a:gd name="connsiteX5" fmla="*/ 3892 w 4857"/>
                <a:gd name="connsiteY5" fmla="*/ 1942 h 5143"/>
                <a:gd name="connsiteX6" fmla="*/ 4749 w 4857"/>
                <a:gd name="connsiteY6" fmla="*/ 1942 h 5143"/>
                <a:gd name="connsiteX7" fmla="*/ 4749 w 4857"/>
                <a:gd name="connsiteY7" fmla="*/ 1942 h 5143"/>
                <a:gd name="connsiteX8" fmla="*/ 4749 w 4857"/>
                <a:gd name="connsiteY8" fmla="*/ 1942 h 5143"/>
                <a:gd name="connsiteX9" fmla="*/ 4749 w 4857"/>
                <a:gd name="connsiteY9" fmla="*/ 1942 h 5143"/>
                <a:gd name="connsiteX10" fmla="*/ 4082 w 4857"/>
                <a:gd name="connsiteY10" fmla="*/ 1942 h 5143"/>
                <a:gd name="connsiteX11" fmla="*/ 4654 w 4857"/>
                <a:gd name="connsiteY11" fmla="*/ 4990 h 5143"/>
                <a:gd name="connsiteX12" fmla="*/ 3511 w 4857"/>
                <a:gd name="connsiteY12" fmla="*/ 4990 h 5143"/>
                <a:gd name="connsiteX13" fmla="*/ 2939 w 4857"/>
                <a:gd name="connsiteY13" fmla="*/ 1942 h 5143"/>
                <a:gd name="connsiteX14" fmla="*/ 1511 w 4857"/>
                <a:gd name="connsiteY14" fmla="*/ 1942 h 5143"/>
                <a:gd name="connsiteX15" fmla="*/ 2082 w 4857"/>
                <a:gd name="connsiteY15" fmla="*/ 4990 h 5143"/>
                <a:gd name="connsiteX16" fmla="*/ 463 w 4857"/>
                <a:gd name="connsiteY16" fmla="*/ 4990 h 5143"/>
                <a:gd name="connsiteX17" fmla="*/ -109 w 4857"/>
                <a:gd name="connsiteY17" fmla="*/ 1942 h 5143"/>
                <a:gd name="connsiteX18" fmla="*/ -109 w 4857"/>
                <a:gd name="connsiteY18" fmla="*/ 1942 h 5143"/>
                <a:gd name="connsiteX19" fmla="*/ -109 w 4857"/>
                <a:gd name="connsiteY19" fmla="*/ 1942 h 5143"/>
                <a:gd name="connsiteX20" fmla="*/ -109 w 4857"/>
                <a:gd name="connsiteY20" fmla="*/ 1275 h 5143"/>
                <a:gd name="connsiteX21" fmla="*/ 463 w 4857"/>
                <a:gd name="connsiteY21" fmla="*/ 1275 h 5143"/>
                <a:gd name="connsiteX22" fmla="*/ 463 w 4857"/>
                <a:gd name="connsiteY22" fmla="*/ 1275 h 5143"/>
                <a:gd name="connsiteX23" fmla="*/ 463 w 4857"/>
                <a:gd name="connsiteY23" fmla="*/ 608 h 5143"/>
                <a:gd name="connsiteX24" fmla="*/ 463 w 4857"/>
                <a:gd name="connsiteY24" fmla="*/ 608 h 5143"/>
                <a:gd name="connsiteX25" fmla="*/ 463 w 4857"/>
                <a:gd name="connsiteY25" fmla="*/ 608 h 5143"/>
                <a:gd name="connsiteX26" fmla="*/ 1796 w 4857"/>
                <a:gd name="connsiteY26" fmla="*/ 608 h 5143"/>
                <a:gd name="connsiteX27" fmla="*/ 1796 w 4857"/>
                <a:gd name="connsiteY27" fmla="*/ 608 h 5143"/>
                <a:gd name="connsiteX28" fmla="*/ 1796 w 4857"/>
                <a:gd name="connsiteY28" fmla="*/ 608 h 5143"/>
                <a:gd name="connsiteX29" fmla="*/ 1320 w 4857"/>
                <a:gd name="connsiteY29" fmla="*/ 608 h 5143"/>
                <a:gd name="connsiteX30" fmla="*/ 1320 w 4857"/>
                <a:gd name="connsiteY30" fmla="*/ 608 h 5143"/>
                <a:gd name="connsiteX31" fmla="*/ 1320 w 4857"/>
                <a:gd name="connsiteY31" fmla="*/ 1370 h 5143"/>
                <a:gd name="connsiteX32" fmla="*/ 2749 w 4857"/>
                <a:gd name="connsiteY32" fmla="*/ 1370 h 5143"/>
                <a:gd name="connsiteX33" fmla="*/ 2749 w 4857"/>
                <a:gd name="connsiteY33" fmla="*/ 323 h 5143"/>
                <a:gd name="connsiteX34" fmla="*/ 2749 w 4857"/>
                <a:gd name="connsiteY34" fmla="*/ -154 h 5143"/>
                <a:gd name="connsiteX35" fmla="*/ 2749 w 4857"/>
                <a:gd name="connsiteY35" fmla="*/ -154 h 5143"/>
                <a:gd name="connsiteX36" fmla="*/ 4178 w 4857"/>
                <a:gd name="connsiteY36" fmla="*/ -154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57" h="5143">
                  <a:moveTo>
                    <a:pt x="4463" y="1942"/>
                  </a:moveTo>
                  <a:lnTo>
                    <a:pt x="4463" y="1942"/>
                  </a:lnTo>
                  <a:lnTo>
                    <a:pt x="3892" y="1942"/>
                  </a:lnTo>
                  <a:cubicBezTo>
                    <a:pt x="3892" y="1942"/>
                    <a:pt x="3892" y="1942"/>
                    <a:pt x="3892" y="1942"/>
                  </a:cubicBezTo>
                  <a:lnTo>
                    <a:pt x="3892" y="1942"/>
                  </a:lnTo>
                  <a:lnTo>
                    <a:pt x="3892" y="1942"/>
                  </a:lnTo>
                  <a:lnTo>
                    <a:pt x="4749" y="1942"/>
                  </a:lnTo>
                  <a:lnTo>
                    <a:pt x="4749" y="1942"/>
                  </a:lnTo>
                  <a:cubicBezTo>
                    <a:pt x="4749" y="1942"/>
                    <a:pt x="4749" y="1942"/>
                    <a:pt x="4749" y="1942"/>
                  </a:cubicBezTo>
                  <a:cubicBezTo>
                    <a:pt x="4749" y="1942"/>
                    <a:pt x="4749" y="1942"/>
                    <a:pt x="4749" y="1942"/>
                  </a:cubicBezTo>
                  <a:lnTo>
                    <a:pt x="4082" y="1942"/>
                  </a:lnTo>
                  <a:lnTo>
                    <a:pt x="4654" y="4990"/>
                  </a:lnTo>
                  <a:lnTo>
                    <a:pt x="3511" y="4990"/>
                  </a:lnTo>
                  <a:lnTo>
                    <a:pt x="2939" y="1942"/>
                  </a:lnTo>
                  <a:lnTo>
                    <a:pt x="1511" y="1942"/>
                  </a:lnTo>
                  <a:lnTo>
                    <a:pt x="2082" y="4990"/>
                  </a:lnTo>
                  <a:lnTo>
                    <a:pt x="463" y="4990"/>
                  </a:lnTo>
                  <a:lnTo>
                    <a:pt x="-109" y="1942"/>
                  </a:lnTo>
                  <a:lnTo>
                    <a:pt x="-109" y="1942"/>
                  </a:lnTo>
                  <a:cubicBezTo>
                    <a:pt x="-109" y="1942"/>
                    <a:pt x="-109" y="1942"/>
                    <a:pt x="-109" y="1942"/>
                  </a:cubicBezTo>
                  <a:lnTo>
                    <a:pt x="-109" y="1275"/>
                  </a:lnTo>
                  <a:lnTo>
                    <a:pt x="463" y="1275"/>
                  </a:lnTo>
                  <a:lnTo>
                    <a:pt x="463" y="1275"/>
                  </a:lnTo>
                  <a:cubicBezTo>
                    <a:pt x="415" y="1056"/>
                    <a:pt x="415" y="827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cubicBezTo>
                    <a:pt x="463" y="608"/>
                    <a:pt x="463" y="608"/>
                    <a:pt x="463" y="608"/>
                  </a:cubicBezTo>
                  <a:lnTo>
                    <a:pt x="1796" y="608"/>
                  </a:lnTo>
                  <a:lnTo>
                    <a:pt x="1796" y="608"/>
                  </a:lnTo>
                  <a:cubicBezTo>
                    <a:pt x="1796" y="608"/>
                    <a:pt x="1796" y="608"/>
                    <a:pt x="1796" y="608"/>
                  </a:cubicBezTo>
                  <a:lnTo>
                    <a:pt x="1320" y="608"/>
                  </a:lnTo>
                  <a:cubicBezTo>
                    <a:pt x="1320" y="608"/>
                    <a:pt x="1320" y="608"/>
                    <a:pt x="1320" y="608"/>
                  </a:cubicBezTo>
                  <a:lnTo>
                    <a:pt x="1320" y="1370"/>
                  </a:lnTo>
                  <a:lnTo>
                    <a:pt x="2749" y="1370"/>
                  </a:lnTo>
                  <a:lnTo>
                    <a:pt x="2749" y="323"/>
                  </a:lnTo>
                  <a:cubicBezTo>
                    <a:pt x="2749" y="323"/>
                    <a:pt x="2749" y="323"/>
                    <a:pt x="2749" y="-154"/>
                  </a:cubicBezTo>
                  <a:lnTo>
                    <a:pt x="2749" y="-154"/>
                  </a:lnTo>
                  <a:lnTo>
                    <a:pt x="4178" y="-154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62BCC46D-183B-DE21-8D1D-999C75E6D4ED}"/>
                </a:ext>
              </a:extLst>
            </p:cNvPr>
            <p:cNvSpPr/>
            <p:nvPr/>
          </p:nvSpPr>
          <p:spPr>
            <a:xfrm>
              <a:off x="6067835" y="2603732"/>
              <a:ext cx="77725" cy="78230"/>
            </a:xfrm>
            <a:custGeom>
              <a:avLst/>
              <a:gdLst>
                <a:gd name="connsiteX0" fmla="*/ 3582 w 3690"/>
                <a:gd name="connsiteY0" fmla="*/ 3561 h 3714"/>
                <a:gd name="connsiteX1" fmla="*/ 3582 w 3690"/>
                <a:gd name="connsiteY1" fmla="*/ 3561 h 3714"/>
                <a:gd name="connsiteX2" fmla="*/ 3582 w 3690"/>
                <a:gd name="connsiteY2" fmla="*/ 3561 h 3714"/>
                <a:gd name="connsiteX3" fmla="*/ 1201 w 3690"/>
                <a:gd name="connsiteY3" fmla="*/ 3561 h 3714"/>
                <a:gd name="connsiteX4" fmla="*/ 1201 w 3690"/>
                <a:gd name="connsiteY4" fmla="*/ 3561 h 3714"/>
                <a:gd name="connsiteX5" fmla="*/ 1201 w 3690"/>
                <a:gd name="connsiteY5" fmla="*/ 3561 h 3714"/>
                <a:gd name="connsiteX6" fmla="*/ 1201 w 3690"/>
                <a:gd name="connsiteY6" fmla="*/ 3561 h 3714"/>
                <a:gd name="connsiteX7" fmla="*/ 3106 w 3690"/>
                <a:gd name="connsiteY7" fmla="*/ 3561 h 3714"/>
                <a:gd name="connsiteX8" fmla="*/ 3106 w 3690"/>
                <a:gd name="connsiteY8" fmla="*/ 3561 h 3714"/>
                <a:gd name="connsiteX9" fmla="*/ 725 w 3690"/>
                <a:gd name="connsiteY9" fmla="*/ 3561 h 3714"/>
                <a:gd name="connsiteX10" fmla="*/ -37 w 3690"/>
                <a:gd name="connsiteY10" fmla="*/ 3085 h 3714"/>
                <a:gd name="connsiteX11" fmla="*/ -37 w 3690"/>
                <a:gd name="connsiteY11" fmla="*/ 2418 h 3714"/>
                <a:gd name="connsiteX12" fmla="*/ -37 w 3690"/>
                <a:gd name="connsiteY12" fmla="*/ 1561 h 3714"/>
                <a:gd name="connsiteX13" fmla="*/ -37 w 3690"/>
                <a:gd name="connsiteY13" fmla="*/ 608 h 3714"/>
                <a:gd name="connsiteX14" fmla="*/ -37 w 3690"/>
                <a:gd name="connsiteY14" fmla="*/ -154 h 3714"/>
                <a:gd name="connsiteX15" fmla="*/ 534 w 3690"/>
                <a:gd name="connsiteY15" fmla="*/ -154 h 3714"/>
                <a:gd name="connsiteX16" fmla="*/ 1392 w 3690"/>
                <a:gd name="connsiteY16" fmla="*/ -154 h 3714"/>
                <a:gd name="connsiteX17" fmla="*/ 2249 w 3690"/>
                <a:gd name="connsiteY17" fmla="*/ -154 h 3714"/>
                <a:gd name="connsiteX18" fmla="*/ 2820 w 3690"/>
                <a:gd name="connsiteY18" fmla="*/ -154 h 3714"/>
                <a:gd name="connsiteX19" fmla="*/ 2820 w 3690"/>
                <a:gd name="connsiteY19" fmla="*/ 418 h 3714"/>
                <a:gd name="connsiteX20" fmla="*/ 2820 w 3690"/>
                <a:gd name="connsiteY20" fmla="*/ 1180 h 3714"/>
                <a:gd name="connsiteX21" fmla="*/ 2439 w 3690"/>
                <a:gd name="connsiteY21" fmla="*/ 3561 h 3714"/>
                <a:gd name="connsiteX22" fmla="*/ 2439 w 3690"/>
                <a:gd name="connsiteY22" fmla="*/ 2799 h 3714"/>
                <a:gd name="connsiteX23" fmla="*/ 1772 w 3690"/>
                <a:gd name="connsiteY23" fmla="*/ 2799 h 3714"/>
                <a:gd name="connsiteX24" fmla="*/ 1772 w 3690"/>
                <a:gd name="connsiteY24" fmla="*/ 2799 h 3714"/>
                <a:gd name="connsiteX25" fmla="*/ 1772 w 3690"/>
                <a:gd name="connsiteY25" fmla="*/ 2799 h 3714"/>
                <a:gd name="connsiteX26" fmla="*/ 1772 w 3690"/>
                <a:gd name="connsiteY26" fmla="*/ 2799 h 3714"/>
                <a:gd name="connsiteX27" fmla="*/ 1772 w 3690"/>
                <a:gd name="connsiteY27" fmla="*/ 2799 h 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90" h="3714">
                  <a:moveTo>
                    <a:pt x="3582" y="3561"/>
                  </a:moveTo>
                  <a:lnTo>
                    <a:pt x="3582" y="3561"/>
                  </a:lnTo>
                  <a:cubicBezTo>
                    <a:pt x="3582" y="3561"/>
                    <a:pt x="3582" y="3561"/>
                    <a:pt x="3582" y="3561"/>
                  </a:cubicBezTo>
                  <a:lnTo>
                    <a:pt x="1201" y="3561"/>
                  </a:lnTo>
                  <a:cubicBezTo>
                    <a:pt x="1201" y="3561"/>
                    <a:pt x="1201" y="3561"/>
                    <a:pt x="1201" y="3561"/>
                  </a:cubicBezTo>
                  <a:lnTo>
                    <a:pt x="1201" y="3561"/>
                  </a:lnTo>
                  <a:lnTo>
                    <a:pt x="1201" y="3561"/>
                  </a:lnTo>
                  <a:lnTo>
                    <a:pt x="3106" y="3561"/>
                  </a:lnTo>
                  <a:lnTo>
                    <a:pt x="3106" y="3561"/>
                  </a:lnTo>
                  <a:lnTo>
                    <a:pt x="725" y="3561"/>
                  </a:lnTo>
                  <a:lnTo>
                    <a:pt x="-37" y="3085"/>
                  </a:lnTo>
                  <a:cubicBezTo>
                    <a:pt x="-94" y="2866"/>
                    <a:pt x="-94" y="2637"/>
                    <a:pt x="-37" y="2418"/>
                  </a:cubicBezTo>
                  <a:lnTo>
                    <a:pt x="-37" y="1561"/>
                  </a:lnTo>
                  <a:cubicBezTo>
                    <a:pt x="-133" y="1247"/>
                    <a:pt x="-133" y="923"/>
                    <a:pt x="-37" y="608"/>
                  </a:cubicBezTo>
                  <a:cubicBezTo>
                    <a:pt x="-94" y="361"/>
                    <a:pt x="-94" y="94"/>
                    <a:pt x="-37" y="-154"/>
                  </a:cubicBezTo>
                  <a:lnTo>
                    <a:pt x="534" y="-154"/>
                  </a:lnTo>
                  <a:lnTo>
                    <a:pt x="1392" y="-154"/>
                  </a:lnTo>
                  <a:lnTo>
                    <a:pt x="2249" y="-154"/>
                  </a:lnTo>
                  <a:lnTo>
                    <a:pt x="2820" y="-154"/>
                  </a:lnTo>
                  <a:lnTo>
                    <a:pt x="2820" y="418"/>
                  </a:lnTo>
                  <a:cubicBezTo>
                    <a:pt x="2858" y="666"/>
                    <a:pt x="2858" y="932"/>
                    <a:pt x="2820" y="1180"/>
                  </a:cubicBezTo>
                  <a:close/>
                  <a:moveTo>
                    <a:pt x="2439" y="3561"/>
                  </a:moveTo>
                  <a:cubicBezTo>
                    <a:pt x="2468" y="3304"/>
                    <a:pt x="2468" y="3056"/>
                    <a:pt x="2439" y="2799"/>
                  </a:cubicBezTo>
                  <a:cubicBezTo>
                    <a:pt x="2230" y="2714"/>
                    <a:pt x="1982" y="2714"/>
                    <a:pt x="1772" y="2799"/>
                  </a:cubicBezTo>
                  <a:lnTo>
                    <a:pt x="1772" y="2799"/>
                  </a:lnTo>
                  <a:cubicBezTo>
                    <a:pt x="1772" y="2799"/>
                    <a:pt x="1772" y="2799"/>
                    <a:pt x="1772" y="2799"/>
                  </a:cubicBezTo>
                  <a:cubicBezTo>
                    <a:pt x="1772" y="2799"/>
                    <a:pt x="1772" y="2799"/>
                    <a:pt x="1772" y="2799"/>
                  </a:cubicBezTo>
                  <a:lnTo>
                    <a:pt x="1772" y="2799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287FF223-D0F5-93E6-159E-833610356BA7}"/>
                </a:ext>
              </a:extLst>
            </p:cNvPr>
            <p:cNvSpPr/>
            <p:nvPr/>
          </p:nvSpPr>
          <p:spPr>
            <a:xfrm>
              <a:off x="6153606" y="2621805"/>
              <a:ext cx="56156" cy="80231"/>
            </a:xfrm>
            <a:custGeom>
              <a:avLst/>
              <a:gdLst>
                <a:gd name="connsiteX0" fmla="*/ 2558 w 2666"/>
                <a:gd name="connsiteY0" fmla="*/ 1275 h 3809"/>
                <a:gd name="connsiteX1" fmla="*/ 2558 w 2666"/>
                <a:gd name="connsiteY1" fmla="*/ 1275 h 3809"/>
                <a:gd name="connsiteX2" fmla="*/ 1796 w 2666"/>
                <a:gd name="connsiteY2" fmla="*/ 1275 h 3809"/>
                <a:gd name="connsiteX3" fmla="*/ 1796 w 2666"/>
                <a:gd name="connsiteY3" fmla="*/ 1275 h 3809"/>
                <a:gd name="connsiteX4" fmla="*/ 1796 w 2666"/>
                <a:gd name="connsiteY4" fmla="*/ 1275 h 3809"/>
                <a:gd name="connsiteX5" fmla="*/ 1796 w 2666"/>
                <a:gd name="connsiteY5" fmla="*/ 1275 h 3809"/>
                <a:gd name="connsiteX6" fmla="*/ 1796 w 2666"/>
                <a:gd name="connsiteY6" fmla="*/ 3656 h 3809"/>
                <a:gd name="connsiteX7" fmla="*/ 558 w 2666"/>
                <a:gd name="connsiteY7" fmla="*/ 3656 h 3809"/>
                <a:gd name="connsiteX8" fmla="*/ -109 w 2666"/>
                <a:gd name="connsiteY8" fmla="*/ -154 h 3809"/>
                <a:gd name="connsiteX9" fmla="*/ 558 w 2666"/>
                <a:gd name="connsiteY9" fmla="*/ -154 h 3809"/>
                <a:gd name="connsiteX10" fmla="*/ 558 w 2666"/>
                <a:gd name="connsiteY10" fmla="*/ 323 h 3809"/>
                <a:gd name="connsiteX11" fmla="*/ 558 w 2666"/>
                <a:gd name="connsiteY11" fmla="*/ 323 h 3809"/>
                <a:gd name="connsiteX12" fmla="*/ 558 w 2666"/>
                <a:gd name="connsiteY12" fmla="*/ 323 h 3809"/>
                <a:gd name="connsiteX13" fmla="*/ 1606 w 2666"/>
                <a:gd name="connsiteY13" fmla="*/ 323 h 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" h="3809">
                  <a:moveTo>
                    <a:pt x="2558" y="1275"/>
                  </a:moveTo>
                  <a:lnTo>
                    <a:pt x="2558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1275"/>
                  </a:lnTo>
                  <a:lnTo>
                    <a:pt x="1796" y="3656"/>
                  </a:lnTo>
                  <a:lnTo>
                    <a:pt x="558" y="3656"/>
                  </a:lnTo>
                  <a:lnTo>
                    <a:pt x="-109" y="-154"/>
                  </a:lnTo>
                  <a:lnTo>
                    <a:pt x="558" y="-154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558" y="323"/>
                  </a:lnTo>
                  <a:lnTo>
                    <a:pt x="1606" y="323"/>
                  </a:lnTo>
                  <a:close/>
                </a:path>
              </a:pathLst>
            </a:custGeom>
            <a:solidFill>
              <a:srgbClr val="FDD8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3FE83C0C-9316-57FF-BE1C-E749BFF8D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84" y="1759564"/>
            <a:ext cx="3325273" cy="35714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1529BF2-54C8-1CE5-D43A-4389A0985105}"/>
              </a:ext>
            </a:extLst>
          </p:cNvPr>
          <p:cNvSpPr txBox="1"/>
          <p:nvPr/>
        </p:nvSpPr>
        <p:spPr>
          <a:xfrm>
            <a:off x="956484" y="1196200"/>
            <a:ext cx="3662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/>
              <a:t>seqno</a:t>
            </a:r>
            <a:r>
              <a:rPr lang="en-US" altLang="zh-CN" sz="2000" dirty="0"/>
              <a:t>.</a:t>
            </a:r>
            <a:r>
              <a:rPr lang="zh-CN" altLang="en-US" sz="2000" dirty="0"/>
              <a:t> </a:t>
            </a:r>
            <a:r>
              <a:rPr lang="en-US" altLang="zh-CN" sz="2000" dirty="0"/>
              <a:t>1  1A 0535-66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483A6D-1FA1-2FD6-A97A-FD2A1696F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33" y="1196200"/>
            <a:ext cx="5775181" cy="25885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52D90CB-B7FC-5BA8-763E-A42F2CFF75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30" y="3861299"/>
            <a:ext cx="5863484" cy="25930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39F9E76-A25C-6B40-2C01-C4A2756E4091}"/>
              </a:ext>
            </a:extLst>
          </p:cNvPr>
          <p:cNvSpPr txBox="1"/>
          <p:nvPr/>
        </p:nvSpPr>
        <p:spPr>
          <a:xfrm>
            <a:off x="5925149" y="1279640"/>
            <a:ext cx="3662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5d segments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9B6DDF9-E480-A516-5D42-1EC2ECFE7EE2}"/>
              </a:ext>
            </a:extLst>
          </p:cNvPr>
          <p:cNvSpPr txBox="1"/>
          <p:nvPr/>
        </p:nvSpPr>
        <p:spPr>
          <a:xfrm>
            <a:off x="5925149" y="3931278"/>
            <a:ext cx="3662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20d segments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52FCB16-6A82-4B72-A128-66E6209649F5}"/>
              </a:ext>
            </a:extLst>
          </p:cNvPr>
          <p:cNvSpPr txBox="1"/>
          <p:nvPr/>
        </p:nvSpPr>
        <p:spPr>
          <a:xfrm>
            <a:off x="550835" y="6116521"/>
            <a:ext cx="4213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Next: Check the light curves &amp; images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7966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828005;#828008;#828007;#828007;#828005;#821587;#821587;#11280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128017;#1149024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128017;#1149024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128017;#1149024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128017;#1149024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128017;#1149024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128017;#1149024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128017;#1149024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39165</TotalTime>
  <Words>361</Words>
  <Application>Microsoft Macintosh PowerPoint</Application>
  <PresentationFormat>Widescreen</PresentationFormat>
  <Paragraphs>69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微软雅黑</vt:lpstr>
      <vt:lpstr>-apple-system</vt:lpstr>
      <vt:lpstr>Arial</vt:lpstr>
      <vt:lpstr>Calibri</vt:lpstr>
      <vt:lpstr>得意黑</vt:lpstr>
      <vt:lpstr>Office 主题</vt:lpstr>
      <vt:lpstr>PowerPoint Presentation</vt:lpstr>
      <vt:lpstr>Brief Introduction</vt:lpstr>
      <vt:lpstr>LEIA as EP-WXT pathfinder</vt:lpstr>
      <vt:lpstr>LMC monitor</vt:lpstr>
      <vt:lpstr>LMC monitor</vt:lpstr>
      <vt:lpstr>LMC monitor</vt:lpstr>
      <vt:lpstr>LMC monitor</vt:lpstr>
      <vt:lpstr>LMC monitor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Progress</dc:title>
  <dc:creator>yhn</dc:creator>
  <cp:lastModifiedBy>Microsoft Office User</cp:lastModifiedBy>
  <cp:revision>261</cp:revision>
  <cp:lastPrinted>2024-04-05T12:22:31Z</cp:lastPrinted>
  <dcterms:created xsi:type="dcterms:W3CDTF">2022-01-19T01:19:54Z</dcterms:created>
  <dcterms:modified xsi:type="dcterms:W3CDTF">2024-04-05T12:24:57Z</dcterms:modified>
</cp:coreProperties>
</file>