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3" r:id="rId3"/>
    <p:sldId id="264" r:id="rId4"/>
    <p:sldId id="266" r:id="rId5"/>
    <p:sldId id="262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slide" Target="slides/slide6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3359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3402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010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4087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44042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387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866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5236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169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681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7228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8A3D-3204-064C-8C84-F6A56D5BCC7B}" type="datetimeFigureOut">
              <a:rPr lang="en-US" smtClean="0"/>
              <a:pPr/>
              <a:t>09.05.2011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BA74-EAB5-4842-B955-4EE2D582376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938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WG Compact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6236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Census</a:t>
            </a:r>
            <a:r>
              <a:rPr lang="de-DE" dirty="0" smtClean="0"/>
              <a:t> </a:t>
            </a:r>
            <a:r>
              <a:rPr lang="de-DE" dirty="0" err="1" smtClean="0"/>
              <a:t>people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Interested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and </a:t>
            </a:r>
            <a:r>
              <a:rPr lang="de-DE" dirty="0" err="1" smtClean="0"/>
              <a:t>people</a:t>
            </a:r>
            <a:r>
              <a:rPr lang="de-DE" dirty="0" smtClean="0"/>
              <a:t> </a:t>
            </a:r>
            <a:r>
              <a:rPr lang="de-DE" dirty="0" err="1" smtClean="0"/>
              <a:t>identified</a:t>
            </a:r>
            <a:endParaRPr lang="de-DE" dirty="0" smtClean="0"/>
          </a:p>
          <a:p>
            <a:r>
              <a:rPr lang="de-DE" dirty="0" err="1" smtClean="0"/>
              <a:t>Many</a:t>
            </a:r>
            <a:r>
              <a:rPr lang="de-DE" dirty="0" smtClean="0"/>
              <a:t> different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classes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smtClean="0"/>
              <a:t>Relation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and </a:t>
            </a:r>
            <a:r>
              <a:rPr lang="de-DE" dirty="0" err="1" smtClean="0"/>
              <a:t>groups/individuals</a:t>
            </a:r>
            <a:r>
              <a:rPr lang="de-DE" dirty="0" smtClean="0"/>
              <a:t> (</a:t>
            </a:r>
            <a:r>
              <a:rPr lang="de-DE" dirty="0" err="1" smtClean="0"/>
              <a:t>tentatively</a:t>
            </a:r>
            <a:r>
              <a:rPr lang="de-DE" dirty="0" smtClean="0"/>
              <a:t>) </a:t>
            </a:r>
            <a:r>
              <a:rPr lang="de-DE" dirty="0" err="1" smtClean="0"/>
              <a:t>established</a:t>
            </a:r>
            <a:endParaRPr lang="de-DE" dirty="0" smtClean="0"/>
          </a:p>
          <a:p>
            <a:r>
              <a:rPr lang="de-DE" dirty="0" err="1" smtClean="0"/>
              <a:t>Overlap/synergies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‚</a:t>
            </a:r>
            <a:r>
              <a:rPr lang="de-DE" dirty="0" err="1" smtClean="0"/>
              <a:t>Compact/Galaxies</a:t>
            </a:r>
            <a:r>
              <a:rPr lang="de-DE" dirty="0" smtClean="0"/>
              <a:t>‘ and ‚Compact/SNR‘ </a:t>
            </a:r>
            <a:r>
              <a:rPr lang="de-DE" dirty="0" err="1" smtClean="0"/>
              <a:t>identified</a:t>
            </a:r>
            <a:endParaRPr lang="de-DE" dirty="0" smtClean="0"/>
          </a:p>
          <a:p>
            <a:r>
              <a:rPr lang="de-DE" dirty="0" err="1" smtClean="0"/>
              <a:t>IWGs</a:t>
            </a:r>
            <a:r>
              <a:rPr lang="de-DE" dirty="0" smtClean="0"/>
              <a:t>: Compact </a:t>
            </a:r>
            <a:r>
              <a:rPr lang="de-DE" dirty="0" err="1" smtClean="0"/>
              <a:t>objects</a:t>
            </a:r>
            <a:r>
              <a:rPr lang="de-DE" dirty="0" smtClean="0"/>
              <a:t>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time-domain</a:t>
            </a:r>
            <a:endParaRPr lang="de-DE" dirty="0" smtClean="0"/>
          </a:p>
          <a:p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break-down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WGs </a:t>
            </a:r>
            <a:r>
              <a:rPr lang="de-DE" dirty="0" err="1" smtClean="0"/>
              <a:t>ok</a:t>
            </a:r>
            <a:endParaRPr lang="de-DE" dirty="0" smtClean="0"/>
          </a:p>
          <a:p>
            <a:r>
              <a:rPr lang="de-DE" dirty="0" err="1" smtClean="0"/>
              <a:t>Synergies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corresponding</a:t>
            </a:r>
            <a:r>
              <a:rPr lang="de-DE" dirty="0" smtClean="0"/>
              <a:t> </a:t>
            </a:r>
            <a:r>
              <a:rPr lang="de-DE" dirty="0" err="1" smtClean="0"/>
              <a:t>Russian</a:t>
            </a:r>
            <a:r>
              <a:rPr lang="de-DE" dirty="0" smtClean="0"/>
              <a:t> WG </a:t>
            </a:r>
            <a:r>
              <a:rPr lang="de-DE" dirty="0" err="1" smtClean="0"/>
              <a:t>strongly</a:t>
            </a:r>
            <a:r>
              <a:rPr lang="de-DE" dirty="0" smtClean="0"/>
              <a:t> </a:t>
            </a:r>
            <a:r>
              <a:rPr lang="de-DE" dirty="0" err="1" smtClean="0"/>
              <a:t>encouraged</a:t>
            </a:r>
            <a:r>
              <a:rPr lang="de-DE" dirty="0" smtClean="0"/>
              <a:t>, </a:t>
            </a:r>
            <a:r>
              <a:rPr lang="de-DE" dirty="0" err="1" smtClean="0"/>
              <a:t>but</a:t>
            </a:r>
            <a:r>
              <a:rPr lang="de-DE" dirty="0" smtClean="0"/>
              <a:t> </a:t>
            </a:r>
            <a:r>
              <a:rPr lang="de-DE" dirty="0" err="1" smtClean="0"/>
              <a:t>tbd</a:t>
            </a:r>
            <a:r>
              <a:rPr lang="de-DE" dirty="0" smtClean="0"/>
              <a:t>,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identification</a:t>
            </a:r>
            <a:r>
              <a:rPr lang="de-DE" dirty="0" smtClean="0"/>
              <a:t> of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endParaRPr lang="de-DE" dirty="0" smtClean="0"/>
          </a:p>
          <a:p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7059792"/>
              </p:ext>
            </p:extLst>
          </p:nvPr>
        </p:nvGraphicFramePr>
        <p:xfrm>
          <a:off x="1634979" y="1580869"/>
          <a:ext cx="5898434" cy="46688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49217"/>
                <a:gridCol w="2949217"/>
              </a:tblGrid>
              <a:tr h="447283">
                <a:tc>
                  <a:txBody>
                    <a:bodyPr/>
                    <a:lstStyle/>
                    <a:p>
                      <a:r>
                        <a:rPr lang="de-DE" b="0" dirty="0" smtClean="0"/>
                        <a:t>CVs </a:t>
                      </a:r>
                      <a:endParaRPr lang="de-D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 smtClean="0"/>
                        <a:t>ADS, IT, VB, RSC</a:t>
                      </a:r>
                      <a:endParaRPr lang="de-DE" b="0" dirty="0"/>
                    </a:p>
                  </a:txBody>
                  <a:tcPr/>
                </a:tc>
              </a:tr>
              <a:tr h="44728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Novae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FH,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smtClean="0"/>
                        <a:t>WNP</a:t>
                      </a:r>
                      <a:endParaRPr lang="de-DE" dirty="0"/>
                    </a:p>
                  </a:txBody>
                  <a:tcPr/>
                </a:tc>
              </a:tr>
              <a:tr h="44728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LMXBs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ASa</a:t>
                      </a:r>
                      <a:r>
                        <a:rPr lang="de-DE" dirty="0" smtClean="0"/>
                        <a:t>, SP, LD </a:t>
                      </a:r>
                      <a:endParaRPr lang="de-DE" dirty="0"/>
                    </a:p>
                  </a:txBody>
                  <a:tcPr/>
                </a:tc>
              </a:tr>
              <a:tr h="44728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HMXBs</a:t>
                      </a:r>
                      <a:r>
                        <a:rPr lang="de-DE" dirty="0" smtClean="0"/>
                        <a:t> (</a:t>
                      </a:r>
                      <a:r>
                        <a:rPr lang="de-DE" dirty="0" err="1" smtClean="0"/>
                        <a:t>incl</a:t>
                      </a:r>
                      <a:r>
                        <a:rPr lang="de-DE" dirty="0" smtClean="0"/>
                        <a:t> Be)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DK, IK, LD, </a:t>
                      </a:r>
                      <a:r>
                        <a:rPr lang="de-DE" dirty="0" err="1" smtClean="0"/>
                        <a:t>ASa</a:t>
                      </a:r>
                      <a:r>
                        <a:rPr lang="de-DE" dirty="0" smtClean="0"/>
                        <a:t>, FH</a:t>
                      </a:r>
                      <a:endParaRPr lang="de-DE" dirty="0"/>
                    </a:p>
                  </a:txBody>
                  <a:tcPr/>
                </a:tc>
              </a:tr>
              <a:tr h="44728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BHCs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JW, WP, FH,</a:t>
                      </a:r>
                      <a:r>
                        <a:rPr lang="de-DE" baseline="0" dirty="0" smtClean="0"/>
                        <a:t> </a:t>
                      </a:r>
                      <a:endParaRPr lang="de-DE" dirty="0"/>
                    </a:p>
                  </a:txBody>
                  <a:tcPr/>
                </a:tc>
              </a:tr>
              <a:tr h="44728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WDs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KW, </a:t>
                      </a:r>
                      <a:r>
                        <a:rPr lang="de-DE" dirty="0" smtClean="0"/>
                        <a:t>VB, ADS</a:t>
                      </a:r>
                      <a:endParaRPr lang="de-DE" dirty="0"/>
                    </a:p>
                  </a:txBody>
                  <a:tcPr/>
                </a:tc>
              </a:tr>
              <a:tr h="772022">
                <a:tc>
                  <a:txBody>
                    <a:bodyPr/>
                    <a:lstStyle/>
                    <a:p>
                      <a:r>
                        <a:rPr lang="de-DE" dirty="0" smtClean="0"/>
                        <a:t>NS</a:t>
                      </a:r>
                      <a:r>
                        <a:rPr lang="de-DE" baseline="0" dirty="0" smtClean="0"/>
                        <a:t> (Pulsars, XDINS, CCOs, </a:t>
                      </a:r>
                      <a:r>
                        <a:rPr lang="de-DE" baseline="0" dirty="0" err="1" smtClean="0"/>
                        <a:t>Magnetars</a:t>
                      </a:r>
                      <a:r>
                        <a:rPr lang="de-DE" baseline="0" dirty="0" smtClean="0"/>
                        <a:t>, AXPs, PWN)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WB, FH, </a:t>
                      </a:r>
                      <a:r>
                        <a:rPr lang="de-DE" baseline="0" dirty="0" smtClean="0"/>
                        <a:t>MS, GP, </a:t>
                      </a:r>
                      <a:r>
                        <a:rPr lang="de-DE" baseline="0" dirty="0" err="1" smtClean="0"/>
                        <a:t>ASa</a:t>
                      </a:r>
                      <a:r>
                        <a:rPr lang="de-DE" baseline="0" dirty="0" smtClean="0"/>
                        <a:t>, VD, AP, ADS, Tobias </a:t>
                      </a:r>
                      <a:r>
                        <a:rPr lang="de-DE" baseline="0" dirty="0" smtClean="0"/>
                        <a:t>Prinz </a:t>
                      </a:r>
                      <a:endParaRPr lang="de-DE" dirty="0"/>
                    </a:p>
                  </a:txBody>
                  <a:tcPr/>
                </a:tc>
              </a:tr>
              <a:tr h="77202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ULXs</a:t>
                      </a:r>
                      <a:r>
                        <a:rPr lang="de-DE" dirty="0" smtClean="0"/>
                        <a:t> and </a:t>
                      </a:r>
                      <a:r>
                        <a:rPr lang="de-DE" dirty="0" err="1" smtClean="0"/>
                        <a:t>pops</a:t>
                      </a:r>
                      <a:r>
                        <a:rPr lang="de-DE" dirty="0" smtClean="0"/>
                        <a:t> of </a:t>
                      </a:r>
                      <a:r>
                        <a:rPr lang="de-DE" dirty="0" err="1" smtClean="0"/>
                        <a:t>compact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objects</a:t>
                      </a:r>
                      <a:r>
                        <a:rPr lang="de-DE" dirty="0" smtClean="0"/>
                        <a:t> in </a:t>
                      </a:r>
                      <a:r>
                        <a:rPr lang="de-DE" dirty="0" err="1" smtClean="0"/>
                        <a:t>MCs</a:t>
                      </a:r>
                      <a:r>
                        <a:rPr lang="de-DE" dirty="0" smtClean="0"/>
                        <a:t>,</a:t>
                      </a:r>
                      <a:r>
                        <a:rPr lang="de-DE" baseline="0" dirty="0" smtClean="0"/>
                        <a:t> M31...</a:t>
                      </a:r>
                      <a:r>
                        <a:rPr lang="de-DE" dirty="0" smtClean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Strong </a:t>
                      </a:r>
                      <a:r>
                        <a:rPr lang="de-DE" dirty="0" err="1" smtClean="0"/>
                        <a:t>interest</a:t>
                      </a:r>
                      <a:r>
                        <a:rPr lang="de-DE" dirty="0" smtClean="0"/>
                        <a:t> in MCs, </a:t>
                      </a:r>
                      <a:r>
                        <a:rPr lang="de-DE" dirty="0" err="1" smtClean="0"/>
                        <a:t>Collaboration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with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the</a:t>
                      </a:r>
                      <a:r>
                        <a:rPr lang="de-DE" dirty="0" smtClean="0"/>
                        <a:t> GWG</a:t>
                      </a:r>
                      <a:endParaRPr lang="de-DE" dirty="0"/>
                    </a:p>
                  </a:txBody>
                  <a:tcPr/>
                </a:tc>
              </a:tr>
              <a:tr h="44115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Others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GRBs (?)  </a:t>
                      </a:r>
                      <a:r>
                        <a:rPr lang="de-DE" dirty="0" err="1" smtClean="0"/>
                        <a:t>SNe</a:t>
                      </a:r>
                      <a:r>
                        <a:rPr lang="de-DE" baseline="0" dirty="0" smtClean="0"/>
                        <a:t> (?)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– Science </a:t>
            </a:r>
            <a:r>
              <a:rPr lang="de-DE" dirty="0" err="1" smtClean="0"/>
              <a:t>goals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eROSITA</a:t>
            </a:r>
            <a:r>
              <a:rPr lang="de-DE" dirty="0" smtClean="0"/>
              <a:t>: SAMPLES!!! &amp; Time Base</a:t>
            </a:r>
            <a:br>
              <a:rPr lang="de-DE" dirty="0" smtClean="0"/>
            </a:br>
            <a:endParaRPr lang="de-DE" dirty="0" smtClean="0"/>
          </a:p>
          <a:p>
            <a:r>
              <a:rPr lang="de-DE" dirty="0" smtClean="0"/>
              <a:t>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in detail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next</a:t>
            </a:r>
            <a:r>
              <a:rPr lang="de-DE" dirty="0" smtClean="0"/>
              <a:t> 0.5 </a:t>
            </a:r>
            <a:r>
              <a:rPr lang="de-DE" dirty="0" err="1" smtClean="0"/>
              <a:t>yrs</a:t>
            </a:r>
            <a:r>
              <a:rPr lang="de-DE" dirty="0" smtClean="0"/>
              <a:t> per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endParaRPr lang="de-DE" dirty="0" smtClean="0"/>
          </a:p>
          <a:p>
            <a:r>
              <a:rPr lang="de-DE" dirty="0" err="1" smtClean="0"/>
              <a:t>Prepare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catalogues</a:t>
            </a:r>
            <a:r>
              <a:rPr lang="de-DE" dirty="0" smtClean="0"/>
              <a:t> (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census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eROSITA</a:t>
            </a:r>
            <a:r>
              <a:rPr lang="de-DE" dirty="0" smtClean="0"/>
              <a:t> </a:t>
            </a:r>
            <a:r>
              <a:rPr lang="de-DE" dirty="0" err="1" smtClean="0"/>
              <a:t>predictions</a:t>
            </a:r>
            <a:r>
              <a:rPr lang="de-DE" dirty="0" smtClean="0"/>
              <a:t> and </a:t>
            </a:r>
            <a:r>
              <a:rPr lang="de-DE" dirty="0" err="1" smtClean="0"/>
              <a:t>expectations</a:t>
            </a:r>
            <a:endParaRPr lang="de-DE" dirty="0" smtClean="0"/>
          </a:p>
          <a:p>
            <a:r>
              <a:rPr lang="de-DE" dirty="0" err="1" smtClean="0"/>
              <a:t>Face-to-face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 of WG </a:t>
            </a:r>
            <a:r>
              <a:rPr lang="de-DE" dirty="0" err="1" smtClean="0"/>
              <a:t>envisaged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(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science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symposium</a:t>
            </a:r>
            <a:r>
              <a:rPr lang="de-DE" dirty="0" smtClean="0">
                <a:sym typeface="Wingdings"/>
              </a:rPr>
              <a:t>)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err="1" smtClean="0"/>
              <a:t>Survey</a:t>
            </a:r>
            <a:r>
              <a:rPr lang="de-DE" dirty="0" smtClean="0"/>
              <a:t> vs. </a:t>
            </a:r>
            <a:r>
              <a:rPr lang="de-DE" dirty="0" err="1" smtClean="0"/>
              <a:t>pointed</a:t>
            </a:r>
            <a:r>
              <a:rPr lang="de-DE" dirty="0" smtClean="0"/>
              <a:t> </a:t>
            </a:r>
            <a:r>
              <a:rPr lang="de-DE" dirty="0" err="1" smtClean="0"/>
              <a:t>phase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Multi-lambda</a:t>
            </a:r>
            <a:r>
              <a:rPr lang="de-DE" dirty="0" smtClean="0"/>
              <a:t> </a:t>
            </a:r>
            <a:r>
              <a:rPr lang="de-DE" dirty="0" err="1" smtClean="0"/>
              <a:t>needs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Gaia</a:t>
            </a:r>
            <a:r>
              <a:rPr lang="de-DE" dirty="0" smtClean="0"/>
              <a:t> </a:t>
            </a:r>
            <a:r>
              <a:rPr lang="de-DE" dirty="0" err="1" smtClean="0"/>
              <a:t>correlation</a:t>
            </a:r>
            <a:endParaRPr lang="de-DE" dirty="0" smtClean="0"/>
          </a:p>
          <a:p>
            <a:r>
              <a:rPr lang="de-DE" dirty="0" err="1" smtClean="0"/>
              <a:t>Deep</a:t>
            </a:r>
            <a:r>
              <a:rPr lang="de-DE" dirty="0" smtClean="0"/>
              <a:t> </a:t>
            </a:r>
            <a:r>
              <a:rPr lang="de-DE" dirty="0" err="1" smtClean="0"/>
              <a:t>optical</a:t>
            </a:r>
            <a:r>
              <a:rPr lang="de-DE" dirty="0" smtClean="0"/>
              <a:t> </a:t>
            </a:r>
            <a:r>
              <a:rPr lang="de-DE" dirty="0" err="1" smtClean="0"/>
              <a:t>imaging</a:t>
            </a:r>
            <a:r>
              <a:rPr lang="de-DE" dirty="0" smtClean="0"/>
              <a:t> </a:t>
            </a:r>
            <a:r>
              <a:rPr lang="de-DE" dirty="0" err="1" smtClean="0"/>
              <a:t>all-sky</a:t>
            </a:r>
            <a:r>
              <a:rPr lang="de-DE" dirty="0" smtClean="0"/>
              <a:t> (</a:t>
            </a:r>
            <a:r>
              <a:rPr lang="de-DE" dirty="0" err="1" smtClean="0"/>
              <a:t>minimum</a:t>
            </a:r>
            <a:r>
              <a:rPr lang="de-DE" dirty="0" smtClean="0"/>
              <a:t> 1 </a:t>
            </a:r>
            <a:r>
              <a:rPr lang="de-DE" dirty="0" err="1" smtClean="0"/>
              <a:t>optical</a:t>
            </a:r>
            <a:r>
              <a:rPr lang="de-DE" dirty="0" smtClean="0"/>
              <a:t>, 1 </a:t>
            </a:r>
            <a:r>
              <a:rPr lang="de-DE" dirty="0" err="1" smtClean="0"/>
              <a:t>IR-band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flux-limited</a:t>
            </a:r>
            <a:r>
              <a:rPr lang="de-DE" dirty="0" smtClean="0"/>
              <a:t> </a:t>
            </a:r>
            <a:r>
              <a:rPr lang="de-DE" dirty="0" err="1" smtClean="0"/>
              <a:t>spectroscopic</a:t>
            </a:r>
            <a:r>
              <a:rPr lang="de-DE" dirty="0" smtClean="0"/>
              <a:t> </a:t>
            </a:r>
            <a:r>
              <a:rPr lang="de-DE" dirty="0" err="1" smtClean="0"/>
              <a:t>follow-up</a:t>
            </a:r>
            <a:r>
              <a:rPr lang="de-DE" dirty="0" smtClean="0"/>
              <a:t> down to </a:t>
            </a:r>
            <a:r>
              <a:rPr lang="de-DE" dirty="0" err="1" smtClean="0"/>
              <a:t>fx</a:t>
            </a:r>
            <a:r>
              <a:rPr lang="de-DE" dirty="0" smtClean="0"/>
              <a:t> (0.5-2.0 keV)=1e-14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453565" y="274638"/>
            <a:ext cx="8229600" cy="1143000"/>
          </a:xfrm>
        </p:spPr>
        <p:txBody>
          <a:bodyPr/>
          <a:lstStyle/>
          <a:p>
            <a:r>
              <a:rPr lang="de-DE" dirty="0" smtClean="0"/>
              <a:t>Sky </a:t>
            </a:r>
            <a:r>
              <a:rPr lang="de-DE" dirty="0" err="1" smtClean="0"/>
              <a:t>division</a:t>
            </a:r>
            <a:endParaRPr lang="de-DE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4311" t="16645" r="3366" b="21907"/>
              <a:stretch>
                <a:fillRect/>
              </a:stretch>
            </p:blipFill>
          </mc:Choice>
          <mc:Fallback>
            <p:blipFill>
              <a:blip r:embed="rId3"/>
              <a:srcRect l="14311" t="16645" r="3366" b="21907"/>
              <a:stretch>
                <a:fillRect/>
              </a:stretch>
            </p:blipFill>
          </mc:Fallback>
        </mc:AlternateContent>
        <p:spPr bwMode="auto">
          <a:xfrm>
            <a:off x="1477295" y="1865948"/>
            <a:ext cx="6712620" cy="3472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eck 5"/>
          <p:cNvSpPr/>
          <p:nvPr/>
        </p:nvSpPr>
        <p:spPr>
          <a:xfrm>
            <a:off x="933028" y="1865948"/>
            <a:ext cx="3848741" cy="3472734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Issues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not</a:t>
            </a:r>
            <a:r>
              <a:rPr lang="de-DE" dirty="0" smtClean="0"/>
              <a:t> </a:t>
            </a:r>
            <a:r>
              <a:rPr lang="de-DE" dirty="0" err="1" smtClean="0"/>
              <a:t>assigned</a:t>
            </a:r>
            <a:r>
              <a:rPr lang="de-DE" dirty="0" smtClean="0"/>
              <a:t> </a:t>
            </a:r>
            <a:r>
              <a:rPr lang="de-DE" dirty="0" err="1" smtClean="0"/>
              <a:t>yet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GRBs</a:t>
            </a:r>
            <a:r>
              <a:rPr lang="de-DE" dirty="0" smtClean="0"/>
              <a:t> (</a:t>
            </a:r>
            <a:r>
              <a:rPr lang="de-DE" dirty="0" smtClean="0">
                <a:sym typeface="Wingdings"/>
              </a:rPr>
              <a:t> ?)</a:t>
            </a:r>
            <a:endParaRPr lang="de-DE" dirty="0" smtClean="0"/>
          </a:p>
          <a:p>
            <a:pPr lvl="1"/>
            <a:r>
              <a:rPr lang="de-DE" dirty="0" err="1" smtClean="0"/>
              <a:t>SNe</a:t>
            </a:r>
            <a:r>
              <a:rPr lang="de-DE" dirty="0" smtClean="0"/>
              <a:t> (</a:t>
            </a:r>
            <a:r>
              <a:rPr lang="de-DE" dirty="0" smtClean="0">
                <a:sym typeface="Wingdings"/>
              </a:rPr>
              <a:t> ISM, SNR etc.)</a:t>
            </a:r>
            <a:endParaRPr lang="de-DE" dirty="0" smtClean="0"/>
          </a:p>
          <a:p>
            <a:r>
              <a:rPr lang="de-DE" dirty="0" err="1" smtClean="0"/>
              <a:t>TOOs</a:t>
            </a:r>
            <a:r>
              <a:rPr lang="de-DE" dirty="0" smtClean="0"/>
              <a:t>:</a:t>
            </a:r>
          </a:p>
          <a:p>
            <a:pPr lvl="1"/>
            <a:r>
              <a:rPr lang="de-DE" dirty="0" err="1" smtClean="0"/>
              <a:t>Need</a:t>
            </a:r>
            <a:r>
              <a:rPr lang="de-DE" dirty="0" smtClean="0"/>
              <a:t> to </a:t>
            </a:r>
            <a:r>
              <a:rPr lang="de-DE" dirty="0" err="1" smtClean="0"/>
              <a:t>develop</a:t>
            </a:r>
            <a:r>
              <a:rPr lang="de-DE" dirty="0" smtClean="0"/>
              <a:t> a </a:t>
            </a:r>
            <a:r>
              <a:rPr lang="de-DE" dirty="0" err="1" smtClean="0"/>
              <a:t>policy</a:t>
            </a:r>
            <a:r>
              <a:rPr lang="de-DE" dirty="0" smtClean="0"/>
              <a:t> &amp;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implementation</a:t>
            </a:r>
            <a:endParaRPr lang="de-DE" dirty="0" smtClean="0"/>
          </a:p>
          <a:p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variability</a:t>
            </a:r>
            <a:r>
              <a:rPr lang="de-DE" dirty="0" smtClean="0"/>
              <a:t> </a:t>
            </a:r>
            <a:r>
              <a:rPr lang="de-DE" dirty="0" err="1" smtClean="0"/>
              <a:t>information</a:t>
            </a:r>
            <a:r>
              <a:rPr lang="de-DE" dirty="0" smtClean="0"/>
              <a:t> as </a:t>
            </a:r>
            <a:r>
              <a:rPr lang="de-DE" dirty="0" err="1" smtClean="0"/>
              <a:t>standard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 (</a:t>
            </a:r>
            <a:r>
              <a:rPr lang="de-DE" dirty="0" err="1" smtClean="0"/>
              <a:t>inner-scan</a:t>
            </a:r>
            <a:r>
              <a:rPr lang="de-DE" dirty="0" smtClean="0"/>
              <a:t>, </a:t>
            </a:r>
            <a:r>
              <a:rPr lang="de-DE" dirty="0" err="1" smtClean="0"/>
              <a:t>scan-to-scan</a:t>
            </a:r>
            <a:r>
              <a:rPr lang="de-DE" dirty="0" smtClean="0"/>
              <a:t>, </a:t>
            </a:r>
            <a:r>
              <a:rPr lang="de-DE" dirty="0" err="1" smtClean="0"/>
              <a:t>survey-to-survey</a:t>
            </a:r>
            <a:r>
              <a:rPr lang="de-DE" dirty="0" smtClean="0"/>
              <a:t>)</a:t>
            </a:r>
          </a:p>
          <a:p>
            <a:r>
              <a:rPr lang="de-DE" dirty="0" smtClean="0"/>
              <a:t>Timing </a:t>
            </a:r>
            <a:r>
              <a:rPr lang="de-DE" dirty="0" err="1" smtClean="0"/>
              <a:t>precision</a:t>
            </a:r>
            <a:r>
              <a:rPr lang="de-DE" dirty="0" smtClean="0"/>
              <a:t> </a:t>
            </a: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calibration</a:t>
            </a:r>
            <a:endParaRPr lang="de-DE" dirty="0" smtClean="0"/>
          </a:p>
          <a:p>
            <a:r>
              <a:rPr lang="de-DE" dirty="0" smtClean="0"/>
              <a:t>Bright </a:t>
            </a:r>
            <a:r>
              <a:rPr lang="de-DE" dirty="0" err="1" smtClean="0"/>
              <a:t>sources</a:t>
            </a:r>
            <a:r>
              <a:rPr lang="de-DE" dirty="0" smtClean="0"/>
              <a:t>: </a:t>
            </a:r>
            <a:br>
              <a:rPr lang="de-DE" dirty="0" smtClean="0"/>
            </a:br>
            <a:r>
              <a:rPr lang="de-DE" dirty="0" err="1" smtClean="0"/>
              <a:t>implement</a:t>
            </a:r>
            <a:r>
              <a:rPr lang="de-DE" dirty="0" smtClean="0"/>
              <a:t> fast </a:t>
            </a:r>
            <a:r>
              <a:rPr lang="de-DE" dirty="0" err="1" smtClean="0"/>
              <a:t>readout</a:t>
            </a:r>
            <a:r>
              <a:rPr lang="de-DE" dirty="0" smtClean="0"/>
              <a:t> mode (</a:t>
            </a:r>
            <a:r>
              <a:rPr lang="de-DE" dirty="0" err="1" smtClean="0"/>
              <a:t>msec</a:t>
            </a:r>
            <a:r>
              <a:rPr lang="de-DE" dirty="0" smtClean="0"/>
              <a:t>) </a:t>
            </a:r>
            <a:r>
              <a:rPr lang="de-DE" dirty="0" err="1" smtClean="0"/>
              <a:t>feasible</a:t>
            </a:r>
            <a:r>
              <a:rPr lang="de-DE" dirty="0" smtClean="0"/>
              <a:t>?</a:t>
            </a:r>
          </a:p>
          <a:p>
            <a:r>
              <a:rPr lang="de-DE" dirty="0" smtClean="0"/>
              <a:t>Central XID-DB?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</Words>
  <Application>Microsoft Macintosh PowerPoint</Application>
  <PresentationFormat>Bildschirmpräsentation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WG Compact sources</vt:lpstr>
      <vt:lpstr>Census people</vt:lpstr>
      <vt:lpstr>Next steps – Science goals</vt:lpstr>
      <vt:lpstr>Multi-lambda needs</vt:lpstr>
      <vt:lpstr>Sky division</vt:lpstr>
      <vt:lpstr>Issues</vt:lpstr>
    </vt:vector>
  </TitlesOfParts>
  <Company>IAAT, University of Tübingen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Santangelo</dc:creator>
  <cp:lastModifiedBy>Axel  Schwope</cp:lastModifiedBy>
  <cp:revision>14</cp:revision>
  <dcterms:created xsi:type="dcterms:W3CDTF">2011-05-09T15:25:55Z</dcterms:created>
  <dcterms:modified xsi:type="dcterms:W3CDTF">2011-05-09T15:28:20Z</dcterms:modified>
</cp:coreProperties>
</file>