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wmv" ContentType="video/unknown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embeddings/oleObject1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2" r:id="rId3"/>
    <p:sldMasterId id="2147483687" r:id="rId4"/>
    <p:sldMasterId id="2147483700" r:id="rId5"/>
    <p:sldMasterId id="2147483723" r:id="rId6"/>
    <p:sldMasterId id="2147483728" r:id="rId7"/>
    <p:sldMasterId id="2147483741" r:id="rId8"/>
  </p:sldMasterIdLst>
  <p:notesMasterIdLst>
    <p:notesMasterId r:id="rId45"/>
  </p:notesMasterIdLst>
  <p:sldIdLst>
    <p:sldId id="294" r:id="rId9"/>
    <p:sldId id="457" r:id="rId10"/>
    <p:sldId id="458" r:id="rId11"/>
    <p:sldId id="459" r:id="rId12"/>
    <p:sldId id="447" r:id="rId13"/>
    <p:sldId id="448" r:id="rId14"/>
    <p:sldId id="449" r:id="rId15"/>
    <p:sldId id="450" r:id="rId16"/>
    <p:sldId id="451" r:id="rId17"/>
    <p:sldId id="452" r:id="rId18"/>
    <p:sldId id="453" r:id="rId19"/>
    <p:sldId id="454" r:id="rId20"/>
    <p:sldId id="396" r:id="rId21"/>
    <p:sldId id="456" r:id="rId22"/>
    <p:sldId id="408" r:id="rId23"/>
    <p:sldId id="436" r:id="rId24"/>
    <p:sldId id="437" r:id="rId25"/>
    <p:sldId id="438" r:id="rId26"/>
    <p:sldId id="439" r:id="rId27"/>
    <p:sldId id="440" r:id="rId28"/>
    <p:sldId id="433" r:id="rId29"/>
    <p:sldId id="441" r:id="rId30"/>
    <p:sldId id="414" r:id="rId31"/>
    <p:sldId id="420" r:id="rId32"/>
    <p:sldId id="446" r:id="rId33"/>
    <p:sldId id="430" r:id="rId34"/>
    <p:sldId id="425" r:id="rId35"/>
    <p:sldId id="444" r:id="rId36"/>
    <p:sldId id="311" r:id="rId37"/>
    <p:sldId id="403" r:id="rId38"/>
    <p:sldId id="406" r:id="rId39"/>
    <p:sldId id="421" r:id="rId40"/>
    <p:sldId id="402" r:id="rId41"/>
    <p:sldId id="419" r:id="rId42"/>
    <p:sldId id="312" r:id="rId43"/>
    <p:sldId id="340" r:id="rId4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bschnitt ohne Titel" id="{109916F5-1F64-B840-9D41-E980D3C66488}">
          <p14:sldIdLst>
            <p14:sldId id="294"/>
          </p14:sldIdLst>
        </p14:section>
        <p14:section name="Comets I" id="{00D1C6F7-35FC-2D40-B4FA-E60AB55A6C4F}">
          <p14:sldIdLst>
            <p14:sldId id="457"/>
            <p14:sldId id="458"/>
            <p14:sldId id="459"/>
          </p14:sldIdLst>
        </p14:section>
        <p14:section name="Planets" id="{C55C2C52-66AF-7149-A63B-1FA5C2E8FFDC}">
          <p14:sldIdLst>
            <p14:sldId id="447"/>
            <p14:sldId id="448"/>
            <p14:sldId id="449"/>
            <p14:sldId id="450"/>
            <p14:sldId id="451"/>
            <p14:sldId id="452"/>
            <p14:sldId id="453"/>
            <p14:sldId id="454"/>
            <p14:sldId id="396"/>
            <p14:sldId id="456"/>
          </p14:sldIdLst>
        </p14:section>
        <p14:section name="Optical blocking filter" id="{70616FFD-1BBA-F845-AA7D-F6CF24C5363F}">
          <p14:sldIdLst>
            <p14:sldId id="408"/>
            <p14:sldId id="436"/>
            <p14:sldId id="437"/>
            <p14:sldId id="438"/>
            <p14:sldId id="439"/>
            <p14:sldId id="440"/>
            <p14:sldId id="433"/>
            <p14:sldId id="441"/>
            <p14:sldId id="414"/>
            <p14:sldId id="420"/>
            <p14:sldId id="446"/>
            <p14:sldId id="430"/>
            <p14:sldId id="425"/>
            <p14:sldId id="444"/>
          </p14:sldIdLst>
        </p14:section>
        <p14:section name="Comets II" id="{EB44FE6F-3703-EA4A-B2C0-A103F2616C2F}">
          <p14:sldIdLst>
            <p14:sldId id="311"/>
            <p14:sldId id="403"/>
            <p14:sldId id="406"/>
            <p14:sldId id="421"/>
          </p14:sldIdLst>
        </p14:section>
        <p14:section name="Heliosphere" id="{6356619F-C8B5-DA47-A784-9BBD4B2F8730}">
          <p14:sldIdLst>
            <p14:sldId id="402"/>
            <p14:sldId id="419"/>
          </p14:sldIdLst>
        </p14:section>
        <p14:section name="End" id="{065FD82B-43B0-3348-842D-31A75413E607}">
          <p14:sldIdLst>
            <p14:sldId id="312"/>
            <p14:sldId id="34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CF243"/>
    <a:srgbClr val="D57477"/>
    <a:srgbClr val="800040"/>
    <a:srgbClr val="FFFFDA"/>
    <a:srgbClr val="FFFF97"/>
    <a:srgbClr val="FF6304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58" autoAdjust="0"/>
    <p:restoredTop sz="92222" autoAdjust="0"/>
  </p:normalViewPr>
  <p:slideViewPr>
    <p:cSldViewPr snapToGrid="0" snapToObjects="1" showGuides="1">
      <p:cViewPr varScale="1">
        <p:scale>
          <a:sx n="139" d="100"/>
          <a:sy n="139" d="100"/>
        </p:scale>
        <p:origin x="-1576" y="-96"/>
      </p:cViewPr>
      <p:guideLst>
        <p:guide orient="horz" pos="3477"/>
        <p:guide orient="horz" pos="224"/>
        <p:guide pos="421"/>
        <p:guide pos="53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9" Type="http://schemas.openxmlformats.org/officeDocument/2006/relationships/slide" Target="slides/slide1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B3FE1E-15F0-0349-ABFA-6FE7439FECAA}" type="datetimeFigureOut">
              <a:t>14.09.14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DF2E0B-7895-244D-B3A6-391B67717F4C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5511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65A64-2719-419E-97FB-298E309BAB67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98515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65A64-2719-419E-97FB-298E309BAB67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9851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65A64-2719-419E-97FB-298E309BAB67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9851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65A64-2719-419E-97FB-298E309BAB67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9851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bg1"/>
                </a:solidFill>
                <a:latin typeface="MS Reference Sans Serif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MS Reference Sans Serif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MS Reference Sans Serif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MS Reference Sans Serif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MS Reference Sans Serif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MS Reference Sans Serif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MS Reference Sans Serif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MS Reference Sans Serif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MS Reference Sans Serif" charset="0"/>
                <a:ea typeface="ＭＳ Ｐゴシック" charset="0"/>
              </a:defRPr>
            </a:lvl9pPr>
          </a:lstStyle>
          <a:p>
            <a:pPr eaLnBrk="1" hangingPunct="1"/>
            <a:fld id="{586B8F73-6116-954B-914D-66DE1784BF05}" type="slidenum">
              <a:rPr lang="de-DE" sz="1200">
                <a:solidFill>
                  <a:srgbClr val="000000"/>
                </a:solidFill>
                <a:latin typeface="Arial" charset="0"/>
              </a:rPr>
              <a:pPr eaLnBrk="1" hangingPunct="1"/>
              <a:t>29</a:t>
            </a:fld>
            <a:endParaRPr lang="de-DE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bg1"/>
                </a:solidFill>
                <a:latin typeface="MS Reference Sans Serif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MS Reference Sans Serif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MS Reference Sans Serif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MS Reference Sans Serif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MS Reference Sans Serif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MS Reference Sans Serif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MS Reference Sans Serif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MS Reference Sans Serif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MS Reference Sans Serif" charset="0"/>
                <a:ea typeface="ＭＳ Ｐゴシック" charset="0"/>
              </a:defRPr>
            </a:lvl9pPr>
          </a:lstStyle>
          <a:p>
            <a:pPr eaLnBrk="1" hangingPunct="1"/>
            <a:fld id="{586B8F73-6116-954B-914D-66DE1784BF05}" type="slidenum">
              <a:rPr lang="de-DE" sz="1200">
                <a:solidFill>
                  <a:srgbClr val="000000"/>
                </a:solidFill>
                <a:latin typeface="Arial" charset="0"/>
              </a:rPr>
              <a:pPr eaLnBrk="1" hangingPunct="1"/>
              <a:t>30</a:t>
            </a:fld>
            <a:endParaRPr lang="de-DE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bg1"/>
                </a:solidFill>
                <a:latin typeface="MS Reference Sans Serif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MS Reference Sans Serif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MS Reference Sans Serif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MS Reference Sans Serif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MS Reference Sans Serif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MS Reference Sans Serif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MS Reference Sans Serif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MS Reference Sans Serif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MS Reference Sans Serif" charset="0"/>
                <a:ea typeface="ＭＳ Ｐゴシック" charset="0"/>
              </a:defRPr>
            </a:lvl9pPr>
          </a:lstStyle>
          <a:p>
            <a:pPr eaLnBrk="1" hangingPunct="1"/>
            <a:fld id="{586B8F73-6116-954B-914D-66DE1784BF05}" type="slidenum">
              <a:rPr lang="de-DE" sz="1200">
                <a:solidFill>
                  <a:srgbClr val="000000"/>
                </a:solidFill>
                <a:latin typeface="Arial" charset="0"/>
              </a:rPr>
              <a:pPr eaLnBrk="1" hangingPunct="1"/>
              <a:t>31</a:t>
            </a:fld>
            <a:endParaRPr lang="de-DE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eROSITA: extends</a:t>
            </a:r>
            <a:r>
              <a:rPr lang="de-DE" baseline="0" dirty="0"/>
              <a:t> RASS to higher energies (but less sensitive at E &gt; 3 keV than XMM-Newton), but also at 0.3-0.5 keV, where it is also more sensitive than XMM-Newton (by almost one order of magnitude)!</a:t>
            </a:r>
          </a:p>
          <a:p>
            <a:r>
              <a:rPr lang="de-DE" baseline="0" dirty="0"/>
              <a:t>low energy sensitivity also useful for nh determination!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65A64-2719-419E-97FB-298E309BAB67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63927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7696B7-12B5-FA46-AF3F-C00D3B7FB5BF}" type="slidenum">
              <a:rPr lang="de-DE">
                <a:solidFill>
                  <a:prstClr val="black"/>
                </a:solidFill>
                <a:latin typeface="Calibri"/>
              </a:rPr>
              <a:pPr/>
              <a:t>33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8354" name="Rectangle 7"/>
          <p:cNvSpPr txBox="1">
            <a:spLocks noGrp="1" noChangeArrowheads="1"/>
          </p:cNvSpPr>
          <p:nvPr/>
        </p:nvSpPr>
        <p:spPr bwMode="auto">
          <a:xfrm>
            <a:off x="3884916" y="8685922"/>
            <a:ext cx="2971479" cy="456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2" tIns="45716" rIns="91432" bIns="45716" anchor="b"/>
          <a:lstStyle>
            <a:lvl1pPr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Aft>
                <a:spcPct val="0"/>
              </a:spcAft>
            </a:pPr>
            <a:fld id="{E537BB5E-2BCB-D54F-9A17-9689DF85AC8C}" type="slidenum">
              <a:rPr lang="de-DE" sz="1200" smtClean="0">
                <a:solidFill>
                  <a:prstClr val="black"/>
                </a:solidFill>
              </a:rPr>
              <a:pPr algn="r" eaLnBrk="1" fontAlgn="base" hangingPunct="1">
                <a:spcAft>
                  <a:spcPct val="0"/>
                </a:spcAft>
              </a:pPr>
              <a:t>33</a:t>
            </a:fld>
            <a:endParaRPr lang="de-DE" sz="1200" smtClean="0">
              <a:solidFill>
                <a:prstClr val="black"/>
              </a:solidFill>
            </a:endParaRPr>
          </a:p>
        </p:txBody>
      </p:sp>
      <p:sp>
        <p:nvSpPr>
          <p:cNvPr id="86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83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bg1"/>
                </a:solidFill>
                <a:latin typeface="MS Reference Sans Serif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MS Reference Sans Serif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MS Reference Sans Serif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MS Reference Sans Serif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MS Reference Sans Serif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MS Reference Sans Serif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MS Reference Sans Serif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MS Reference Sans Serif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MS Reference Sans Serif" charset="0"/>
                <a:ea typeface="ＭＳ Ｐゴシック" charset="0"/>
              </a:defRPr>
            </a:lvl9pPr>
          </a:lstStyle>
          <a:p>
            <a:pPr eaLnBrk="1" hangingPunct="1"/>
            <a:fld id="{586B8F73-6116-954B-914D-66DE1784BF05}" type="slidenum">
              <a:rPr lang="de-DE" sz="1200">
                <a:solidFill>
                  <a:srgbClr val="000000"/>
                </a:solidFill>
                <a:latin typeface="Arial" charset="0"/>
              </a:rPr>
              <a:pPr eaLnBrk="1" hangingPunct="1"/>
              <a:t>34</a:t>
            </a:fld>
            <a:endParaRPr lang="de-DE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65A64-2719-419E-97FB-298E309BAB67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36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9851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65A64-2719-419E-97FB-298E309BAB67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9851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65A64-2719-419E-97FB-298E309BAB67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9851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65A64-2719-419E-97FB-298E309BAB67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9851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65A64-2719-419E-97FB-298E309BAB67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9851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65A64-2719-419E-97FB-298E309BAB67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9851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65A64-2719-419E-97FB-298E309BAB67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9851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65A64-2719-419E-97FB-298E309BAB67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9851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65A64-2719-419E-97FB-298E309BAB67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9851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5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8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6" y="1009678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3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90" y="5357620"/>
            <a:ext cx="1213821" cy="365125"/>
          </a:xfrm>
        </p:spPr>
        <p:txBody>
          <a:bodyPr/>
          <a:lstStyle/>
          <a:p>
            <a:fld id="{C6EBE07E-04EC-4FA1-AE8C-27D4C0CAC180}" type="datetimeFigureOut">
              <a:rPr lang="de-DE" smtClean="0"/>
              <a:t>14.09.14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58" y="5357620"/>
            <a:ext cx="5034845" cy="365125"/>
          </a:xfr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3" y="5357620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7300D8E0-2939-4E5A-9458-5DAD509C77AC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E07E-04EC-4FA1-AE8C-27D4C0CAC180}" type="datetimeFigureOut">
              <a:rPr lang="de-DE" smtClean="0"/>
              <a:t>14.09.14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D8E0-2939-4E5A-9458-5DAD509C77AC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7" y="925718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7" y="1106340"/>
            <a:ext cx="5178779" cy="4402667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E07E-04EC-4FA1-AE8C-27D4C0CAC180}" type="datetimeFigureOut">
              <a:rPr lang="de-DE" smtClean="0"/>
              <a:t>14.09.14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D8E0-2939-4E5A-9458-5DAD509C77AC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 userDrawn="1"/>
        </p:nvSpPr>
        <p:spPr>
          <a:xfrm>
            <a:off x="0" y="6578243"/>
            <a:ext cx="9144000" cy="2954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4</a:t>
            </a:r>
            <a:r>
              <a:rPr lang="en-US" sz="1200" baseline="30000" dirty="0" smtClean="0">
                <a:solidFill>
                  <a:srgbClr val="000000"/>
                </a:solidFill>
                <a:latin typeface="Arial" charset="0"/>
              </a:rPr>
              <a:t>th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 charset="0"/>
              </a:rPr>
              <a:t>eROSITA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 Consortium Meeting, T</a:t>
            </a:r>
            <a:r>
              <a:rPr lang="de-DE" sz="1200" dirty="0" err="1" smtClean="0">
                <a:solidFill>
                  <a:srgbClr val="000000"/>
                </a:solidFill>
                <a:latin typeface="Arial" charset="0"/>
              </a:rPr>
              <a:t>übingen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                  </a:t>
            </a:r>
            <a:r>
              <a:rPr lang="en-US" sz="1200" dirty="0" err="1" smtClean="0">
                <a:solidFill>
                  <a:srgbClr val="000000"/>
                </a:solidFill>
                <a:latin typeface="Arial" charset="0"/>
              </a:rPr>
              <a:t>eROSITA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 Working Groups: Calibration                    K. </a:t>
            </a:r>
            <a:r>
              <a:rPr lang="en-US" sz="1200" dirty="0" err="1" smtClean="0">
                <a:solidFill>
                  <a:srgbClr val="000000"/>
                </a:solidFill>
                <a:latin typeface="Arial" charset="0"/>
              </a:rPr>
              <a:t>Dennerl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, 2011 Feb 22</a:t>
            </a:r>
            <a:endParaRPr lang="de-DE" sz="12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634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6" name="Textfeld 5"/>
          <p:cNvSpPr txBox="1"/>
          <p:nvPr userDrawn="1"/>
        </p:nvSpPr>
        <p:spPr>
          <a:xfrm>
            <a:off x="0" y="6578243"/>
            <a:ext cx="9144000" cy="2954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4</a:t>
            </a:r>
            <a:r>
              <a:rPr lang="en-US" sz="1200" baseline="30000" dirty="0" smtClean="0">
                <a:solidFill>
                  <a:srgbClr val="000000"/>
                </a:solidFill>
                <a:latin typeface="Arial" charset="0"/>
              </a:rPr>
              <a:t>th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 charset="0"/>
              </a:rPr>
              <a:t>eROSITA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 Consortium Meeting, T</a:t>
            </a:r>
            <a:r>
              <a:rPr lang="de-DE" sz="1200" dirty="0" err="1" smtClean="0">
                <a:solidFill>
                  <a:srgbClr val="000000"/>
                </a:solidFill>
                <a:latin typeface="Arial" charset="0"/>
              </a:rPr>
              <a:t>übingen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                  </a:t>
            </a:r>
            <a:r>
              <a:rPr lang="en-US" sz="1200" dirty="0" err="1" smtClean="0">
                <a:solidFill>
                  <a:srgbClr val="000000"/>
                </a:solidFill>
                <a:latin typeface="Arial" charset="0"/>
              </a:rPr>
              <a:t>eROSITA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 Working Groups: Calibration                    K. </a:t>
            </a:r>
            <a:r>
              <a:rPr lang="en-US" sz="1200" dirty="0" err="1" smtClean="0">
                <a:solidFill>
                  <a:srgbClr val="000000"/>
                </a:solidFill>
                <a:latin typeface="Arial" charset="0"/>
              </a:rPr>
              <a:t>Dennerl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, 2011 Feb 22</a:t>
            </a:r>
            <a:endParaRPr lang="de-DE" sz="12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894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Textfeld 5"/>
          <p:cNvSpPr txBox="1"/>
          <p:nvPr userDrawn="1"/>
        </p:nvSpPr>
        <p:spPr>
          <a:xfrm>
            <a:off x="0" y="6578243"/>
            <a:ext cx="9144000" cy="2954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4</a:t>
            </a:r>
            <a:r>
              <a:rPr lang="en-US" sz="1200" baseline="30000" dirty="0" smtClean="0">
                <a:solidFill>
                  <a:srgbClr val="000000"/>
                </a:solidFill>
                <a:latin typeface="Arial" charset="0"/>
              </a:rPr>
              <a:t>th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 charset="0"/>
              </a:rPr>
              <a:t>eROSITA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 Consortium Meeting, T</a:t>
            </a:r>
            <a:r>
              <a:rPr lang="de-DE" sz="1200" dirty="0" err="1" smtClean="0">
                <a:solidFill>
                  <a:srgbClr val="000000"/>
                </a:solidFill>
                <a:latin typeface="Arial" charset="0"/>
              </a:rPr>
              <a:t>übingen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                  </a:t>
            </a:r>
            <a:r>
              <a:rPr lang="en-US" sz="1200" dirty="0" err="1" smtClean="0">
                <a:solidFill>
                  <a:srgbClr val="000000"/>
                </a:solidFill>
                <a:latin typeface="Arial" charset="0"/>
              </a:rPr>
              <a:t>eROSITA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 Working Groups: Calibration                    K. </a:t>
            </a:r>
            <a:r>
              <a:rPr lang="en-US" sz="1200" dirty="0" err="1" smtClean="0">
                <a:solidFill>
                  <a:srgbClr val="000000"/>
                </a:solidFill>
                <a:latin typeface="Arial" charset="0"/>
              </a:rPr>
              <a:t>Dennerl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, 2011 Feb 22</a:t>
            </a:r>
            <a:endParaRPr lang="de-DE" sz="12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094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0" y="6578243"/>
            <a:ext cx="9144000" cy="2954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4</a:t>
            </a:r>
            <a:r>
              <a:rPr lang="en-US" sz="1200" baseline="30000" dirty="0" smtClean="0">
                <a:solidFill>
                  <a:srgbClr val="000000"/>
                </a:solidFill>
                <a:latin typeface="Arial" charset="0"/>
              </a:rPr>
              <a:t>th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 charset="0"/>
              </a:rPr>
              <a:t>eROSITA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 Consortium Meeting, T</a:t>
            </a:r>
            <a:r>
              <a:rPr lang="de-DE" sz="1200" dirty="0" err="1" smtClean="0">
                <a:solidFill>
                  <a:srgbClr val="000000"/>
                </a:solidFill>
                <a:latin typeface="Arial" charset="0"/>
              </a:rPr>
              <a:t>übingen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                  </a:t>
            </a:r>
            <a:r>
              <a:rPr lang="en-US" sz="1200" dirty="0" err="1" smtClean="0">
                <a:solidFill>
                  <a:srgbClr val="000000"/>
                </a:solidFill>
                <a:latin typeface="Arial" charset="0"/>
              </a:rPr>
              <a:t>eROSITA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 Working Groups: Calibration                    K. </a:t>
            </a:r>
            <a:r>
              <a:rPr lang="en-US" sz="1200" dirty="0" err="1" smtClean="0">
                <a:solidFill>
                  <a:srgbClr val="000000"/>
                </a:solidFill>
                <a:latin typeface="Arial" charset="0"/>
              </a:rPr>
              <a:t>Dennerl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, 2011 Feb 22</a:t>
            </a:r>
            <a:endParaRPr lang="de-DE" sz="12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386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1371600" y="371703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e-DE" smtClean="0"/>
              <a:t>Formatvorlage des Untertitelmasters durch Klicken bearbeiten</a:t>
            </a:r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6" name="Datumsplatzhalter 13"/>
          <p:cNvSpPr>
            <a:spLocks noGrp="1"/>
          </p:cNvSpPr>
          <p:nvPr>
            <p:ph type="dt" sz="half" idx="2"/>
          </p:nvPr>
        </p:nvSpPr>
        <p:spPr>
          <a:xfrm>
            <a:off x="118582" y="6416709"/>
            <a:ext cx="265321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de-DE" smtClean="0">
                <a:solidFill>
                  <a:prstClr val="white">
                    <a:shade val="50000"/>
                  </a:prstClr>
                </a:solidFill>
                <a:latin typeface="Calibri"/>
              </a:rPr>
              <a:t>First eROSITA International Conference</a:t>
            </a:r>
            <a:endParaRPr lang="de-DE" dirty="0">
              <a:solidFill>
                <a:prstClr val="white">
                  <a:shade val="50000"/>
                </a:prstClr>
              </a:solidFill>
              <a:latin typeface="Calibri"/>
            </a:endParaRPr>
          </a:p>
        </p:txBody>
      </p:sp>
      <p:sp>
        <p:nvSpPr>
          <p:cNvPr id="7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771806" y="6416709"/>
            <a:ext cx="62536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white">
                    <a:shade val="50000"/>
                  </a:prstClr>
                </a:solidFill>
                <a:latin typeface="Calibri"/>
              </a:rPr>
              <a:t>eROSITA &amp; Charge Exchange                        K. Dennerl / MPE                          Garmisch-Partenkirchen, 2011 Oct 18  </a:t>
            </a:r>
            <a:endParaRPr lang="de-DE" dirty="0">
              <a:solidFill>
                <a:prstClr val="white">
                  <a:shade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43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6" name="Datumsplatzhalter 13"/>
          <p:cNvSpPr>
            <a:spLocks noGrp="1"/>
          </p:cNvSpPr>
          <p:nvPr>
            <p:ph type="dt" sz="half" idx="2"/>
          </p:nvPr>
        </p:nvSpPr>
        <p:spPr>
          <a:xfrm>
            <a:off x="118582" y="6416709"/>
            <a:ext cx="265321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de-DE" smtClean="0">
                <a:solidFill>
                  <a:prstClr val="white">
                    <a:shade val="50000"/>
                  </a:prstClr>
                </a:solidFill>
                <a:latin typeface="Calibri"/>
              </a:rPr>
              <a:t>First eROSITA International Conference</a:t>
            </a:r>
            <a:endParaRPr lang="de-DE" dirty="0">
              <a:solidFill>
                <a:prstClr val="white">
                  <a:shade val="50000"/>
                </a:prstClr>
              </a:solidFill>
              <a:latin typeface="Calibri"/>
            </a:endParaRPr>
          </a:p>
        </p:txBody>
      </p:sp>
      <p:sp>
        <p:nvSpPr>
          <p:cNvPr id="7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771806" y="6416709"/>
            <a:ext cx="62536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white">
                    <a:shade val="50000"/>
                  </a:prstClr>
                </a:solidFill>
                <a:latin typeface="Calibri"/>
              </a:rPr>
              <a:t>eROSITA &amp; Charge Exchange                        K. Dennerl / MPE                          Garmisch-Partenkirchen, 2011 Oct 18  </a:t>
            </a:r>
            <a:endParaRPr lang="de-DE" dirty="0">
              <a:solidFill>
                <a:prstClr val="white">
                  <a:shade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0453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6" name="Datumsplatzhalter 13"/>
          <p:cNvSpPr>
            <a:spLocks noGrp="1"/>
          </p:cNvSpPr>
          <p:nvPr>
            <p:ph type="dt" sz="half" idx="2"/>
          </p:nvPr>
        </p:nvSpPr>
        <p:spPr>
          <a:xfrm>
            <a:off x="118582" y="6416709"/>
            <a:ext cx="265321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de-DE" smtClean="0">
                <a:solidFill>
                  <a:prstClr val="white">
                    <a:shade val="50000"/>
                  </a:prstClr>
                </a:solidFill>
                <a:latin typeface="Calibri"/>
              </a:rPr>
              <a:t>First eROSITA International Conference</a:t>
            </a:r>
            <a:endParaRPr lang="de-DE" dirty="0">
              <a:solidFill>
                <a:prstClr val="white">
                  <a:shade val="50000"/>
                </a:prstClr>
              </a:solidFill>
              <a:latin typeface="Calibri"/>
            </a:endParaRPr>
          </a:p>
        </p:txBody>
      </p:sp>
      <p:sp>
        <p:nvSpPr>
          <p:cNvPr id="7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771806" y="6416709"/>
            <a:ext cx="62536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white">
                    <a:shade val="50000"/>
                  </a:prstClr>
                </a:solidFill>
                <a:latin typeface="Calibri"/>
              </a:rPr>
              <a:t>eROSITA &amp; Charge Exchange                        K. Dennerl / MPE                          Garmisch-Partenkirchen, 2011 Oct 18  </a:t>
            </a:r>
            <a:endParaRPr lang="de-DE" dirty="0">
              <a:solidFill>
                <a:prstClr val="white">
                  <a:shade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3657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13"/>
          <p:cNvSpPr>
            <a:spLocks noGrp="1"/>
          </p:cNvSpPr>
          <p:nvPr>
            <p:ph type="dt" sz="half" idx="2"/>
          </p:nvPr>
        </p:nvSpPr>
        <p:spPr>
          <a:xfrm>
            <a:off x="118582" y="6416709"/>
            <a:ext cx="265321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de-DE" smtClean="0">
                <a:solidFill>
                  <a:prstClr val="white">
                    <a:shade val="50000"/>
                  </a:prstClr>
                </a:solidFill>
                <a:latin typeface="Calibri"/>
              </a:rPr>
              <a:t>First eROSITA International Conference</a:t>
            </a:r>
            <a:endParaRPr lang="de-DE" dirty="0">
              <a:solidFill>
                <a:prstClr val="white">
                  <a:shade val="50000"/>
                </a:prstClr>
              </a:solidFill>
              <a:latin typeface="Calibri"/>
            </a:endParaRPr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771806" y="6416709"/>
            <a:ext cx="62536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white">
                    <a:shade val="50000"/>
                  </a:prstClr>
                </a:solidFill>
                <a:latin typeface="Calibri"/>
              </a:rPr>
              <a:t>eROSITA &amp; Charge Exchange                        K. Dennerl / MPE                          Garmisch-Partenkirchen, 2011 Oct 18  </a:t>
            </a:r>
            <a:endParaRPr lang="de-DE" dirty="0">
              <a:solidFill>
                <a:prstClr val="white">
                  <a:shade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7938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E07E-04EC-4FA1-AE8C-27D4C0CAC180}" type="datetimeFigureOut">
              <a:rPr lang="de-DE" smtClean="0"/>
              <a:t>14.09.14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D8E0-2939-4E5A-9458-5DAD509C77AC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46"/>
            <a:ext cx="7772400" cy="1470025"/>
          </a:xfrm>
        </p:spPr>
        <p:txBody>
          <a:bodyPr/>
          <a:lstStyle/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46B06-6C1B-F24E-96EE-D7767CFC8F1C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14.09.14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F576-E4C0-FC48-B143-64C87B6D637C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5433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46B06-6C1B-F24E-96EE-D7767CFC8F1C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14.09.14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F576-E4C0-FC48-B143-64C87B6D637C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2182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435" y="440692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46B06-6C1B-F24E-96EE-D7767CFC8F1C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14.09.14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F576-E4C0-FC48-B143-64C87B6D637C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87659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446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2338" y="1600206"/>
            <a:ext cx="404446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46B06-6C1B-F24E-96EE-D7767CFC8F1C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14.09.14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F576-E4C0-FC48-B143-64C87B6D637C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66564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280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280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46B06-6C1B-F24E-96EE-D7767CFC8F1C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14.09.14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F576-E4C0-FC48-B143-64C87B6D637C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05814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46B06-6C1B-F24E-96EE-D7767CFC8F1C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14.09.14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F576-E4C0-FC48-B143-64C87B6D637C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7735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46B06-6C1B-F24E-96EE-D7767CFC8F1C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14.09.14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F576-E4C0-FC48-B143-64C87B6D637C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99108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538" y="273071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46B06-6C1B-F24E-96EE-D7767CFC8F1C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14.09.14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F576-E4C0-FC48-B143-64C87B6D637C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51544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46B06-6C1B-F24E-96EE-D7767CFC8F1C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14.09.14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F576-E4C0-FC48-B143-64C87B6D637C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27627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46B06-6C1B-F24E-96EE-D7767CFC8F1C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14.09.14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F576-E4C0-FC48-B143-64C87B6D637C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9274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58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62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E07E-04EC-4FA1-AE8C-27D4C0CAC180}" type="datetimeFigureOut">
              <a:rPr lang="de-DE" smtClean="0"/>
              <a:t>14.09.14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D8E0-2939-4E5A-9458-5DAD509C77AC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59"/>
            <a:ext cx="2057400" cy="5851525"/>
          </a:xfrm>
        </p:spPr>
        <p:txBody>
          <a:bodyPr vert="eaVert"/>
          <a:lstStyle/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7" y="274659"/>
            <a:ext cx="6031523" cy="5851525"/>
          </a:xfrm>
        </p:spPr>
        <p:txBody>
          <a:bodyPr vert="eaVert"/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46B06-6C1B-F24E-96EE-D7767CFC8F1C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14.09.14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F576-E4C0-FC48-B143-64C87B6D637C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1395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61"/>
            <a:ext cx="8229600" cy="58515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  <a:latin typeface="Calibri"/>
              </a:rPr>
              <a:t>Utrecht, 2010 Mar 15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Charge Transfer Reactions</a:t>
            </a:r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56176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Franklin Gothic Book"/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5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9958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6" y="1009678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3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90" y="5357620"/>
            <a:ext cx="1213821" cy="365125"/>
          </a:xfrm>
        </p:spPr>
        <p:txBody>
          <a:bodyPr/>
          <a:lstStyle/>
          <a:p>
            <a:fld id="{C6EBE07E-04EC-4FA1-AE8C-27D4C0CAC180}" type="datetimeFigureOut">
              <a:rPr lang="de-DE" smtClean="0">
                <a:solidFill>
                  <a:srgbClr val="465E9C"/>
                </a:solidFill>
              </a:rPr>
              <a:pPr/>
              <a:t>14.09.14</a:t>
            </a:fld>
            <a:endParaRPr lang="de-DE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58" y="5357620"/>
            <a:ext cx="5034845" cy="365125"/>
          </a:xfrm>
        </p:spPr>
        <p:txBody>
          <a:bodyPr/>
          <a:lstStyle/>
          <a:p>
            <a:endParaRPr lang="de-DE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3" y="5357620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7300D8E0-2939-4E5A-9458-5DAD509C77AC}" type="slidenum">
              <a:rPr lang="de-DE" smtClean="0">
                <a:solidFill>
                  <a:srgbClr val="465E9C"/>
                </a:solidFill>
              </a:rPr>
              <a:pPr/>
              <a:t>‹Nr.›</a:t>
            </a:fld>
            <a:endParaRPr lang="de-DE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8401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E07E-04EC-4FA1-AE8C-27D4C0CAC180}" type="datetimeFigureOut">
              <a:rPr lang="de-DE" smtClean="0">
                <a:solidFill>
                  <a:srgbClr val="465E9C"/>
                </a:solidFill>
              </a:rPr>
              <a:pPr/>
              <a:t>14.09.14</a:t>
            </a:fld>
            <a:endParaRPr lang="de-DE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D8E0-2939-4E5A-9458-5DAD509C77AC}" type="slidenum">
              <a:rPr lang="de-DE" smtClean="0">
                <a:solidFill>
                  <a:srgbClr val="465E9C"/>
                </a:solidFill>
              </a:rPr>
              <a:pPr/>
              <a:t>‹Nr.›</a:t>
            </a:fld>
            <a:endParaRPr lang="de-DE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2707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58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62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E07E-04EC-4FA1-AE8C-27D4C0CAC180}" type="datetimeFigureOut">
              <a:rPr lang="de-DE" smtClean="0">
                <a:solidFill>
                  <a:srgbClr val="465E9C"/>
                </a:solidFill>
              </a:rPr>
              <a:pPr/>
              <a:t>14.09.14</a:t>
            </a:fld>
            <a:endParaRPr lang="de-DE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D8E0-2939-4E5A-9458-5DAD509C77AC}" type="slidenum">
              <a:rPr lang="de-DE" smtClean="0">
                <a:solidFill>
                  <a:srgbClr val="465E9C"/>
                </a:solidFill>
              </a:rPr>
              <a:pPr/>
              <a:t>‹Nr.›</a:t>
            </a:fld>
            <a:endParaRPr lang="de-DE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978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E07E-04EC-4FA1-AE8C-27D4C0CAC180}" type="datetimeFigureOut">
              <a:rPr lang="de-DE" smtClean="0">
                <a:solidFill>
                  <a:srgbClr val="465E9C"/>
                </a:solidFill>
              </a:rPr>
              <a:pPr/>
              <a:t>14.09.14</a:t>
            </a:fld>
            <a:endParaRPr lang="de-DE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D8E0-2939-4E5A-9458-5DAD509C77AC}" type="slidenum">
              <a:rPr lang="de-DE" smtClean="0">
                <a:solidFill>
                  <a:srgbClr val="465E9C"/>
                </a:solidFill>
              </a:rPr>
              <a:pPr/>
              <a:t>‹Nr.›</a:t>
            </a:fld>
            <a:endParaRPr lang="de-DE">
              <a:solidFill>
                <a:srgbClr val="465E9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0391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83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E07E-04EC-4FA1-AE8C-27D4C0CAC180}" type="datetimeFigureOut">
              <a:rPr lang="de-DE" smtClean="0">
                <a:solidFill>
                  <a:srgbClr val="465E9C"/>
                </a:solidFill>
              </a:rPr>
              <a:pPr/>
              <a:t>14.09.14</a:t>
            </a:fld>
            <a:endParaRPr lang="de-DE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D8E0-2939-4E5A-9458-5DAD509C77AC}" type="slidenum">
              <a:rPr lang="de-DE" smtClean="0">
                <a:solidFill>
                  <a:srgbClr val="465E9C"/>
                </a:solidFill>
              </a:rPr>
              <a:pPr/>
              <a:t>‹Nr.›</a:t>
            </a:fld>
            <a:endParaRPr lang="de-DE">
              <a:solidFill>
                <a:srgbClr val="465E9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926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E07E-04EC-4FA1-AE8C-27D4C0CAC180}" type="datetimeFigureOut">
              <a:rPr lang="de-DE" smtClean="0">
                <a:solidFill>
                  <a:srgbClr val="465E9C"/>
                </a:solidFill>
              </a:rPr>
              <a:pPr/>
              <a:t>14.09.14</a:t>
            </a:fld>
            <a:endParaRPr lang="de-DE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D8E0-2939-4E5A-9458-5DAD509C77AC}" type="slidenum">
              <a:rPr lang="de-DE" smtClean="0">
                <a:solidFill>
                  <a:srgbClr val="465E9C"/>
                </a:solidFill>
              </a:rPr>
              <a:pPr/>
              <a:t>‹Nr.›</a:t>
            </a:fld>
            <a:endParaRPr lang="de-DE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2776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E07E-04EC-4FA1-AE8C-27D4C0CAC180}" type="datetimeFigureOut">
              <a:rPr lang="de-DE" smtClean="0">
                <a:solidFill>
                  <a:srgbClr val="465E9C"/>
                </a:solidFill>
              </a:rPr>
              <a:pPr/>
              <a:t>14.09.14</a:t>
            </a:fld>
            <a:endParaRPr lang="de-DE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D8E0-2939-4E5A-9458-5DAD509C77AC}" type="slidenum">
              <a:rPr lang="de-DE" smtClean="0">
                <a:solidFill>
                  <a:srgbClr val="465E9C"/>
                </a:solidFill>
              </a:rPr>
              <a:pPr/>
              <a:t>‹Nr.›</a:t>
            </a:fld>
            <a:endParaRPr lang="de-DE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2173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Franklin Gothic Book"/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80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6" name="Rectangle 15"/>
          <p:cNvSpPr/>
          <p:nvPr/>
        </p:nvSpPr>
        <p:spPr>
          <a:xfrm rot="60000">
            <a:off x="4468878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4471422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4" name="Rectangle 13"/>
          <p:cNvSpPr/>
          <p:nvPr/>
        </p:nvSpPr>
        <p:spPr>
          <a:xfrm rot="21540000">
            <a:off x="749814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9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90" y="2020070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39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712" y="5885700"/>
            <a:ext cx="1213821" cy="365125"/>
          </a:xfrm>
        </p:spPr>
        <p:txBody>
          <a:bodyPr/>
          <a:lstStyle/>
          <a:p>
            <a:fld id="{C6EBE07E-04EC-4FA1-AE8C-27D4C0CAC180}" type="datetimeFigureOut">
              <a:rPr lang="de-DE" smtClean="0">
                <a:solidFill>
                  <a:srgbClr val="465E9C"/>
                </a:solidFill>
              </a:rPr>
              <a:pPr/>
              <a:t>14.09.14</a:t>
            </a:fld>
            <a:endParaRPr lang="de-DE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89"/>
            <a:ext cx="3522607" cy="365125"/>
          </a:xfrm>
        </p:spPr>
        <p:txBody>
          <a:bodyPr/>
          <a:lstStyle/>
          <a:p>
            <a:endParaRPr lang="de-DE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89"/>
            <a:ext cx="554023" cy="365125"/>
          </a:xfrm>
        </p:spPr>
        <p:txBody>
          <a:bodyPr/>
          <a:lstStyle/>
          <a:p>
            <a:fld id="{7300D8E0-2939-4E5A-9458-5DAD509C77AC}" type="slidenum">
              <a:rPr lang="de-DE" smtClean="0">
                <a:solidFill>
                  <a:srgbClr val="465E9C"/>
                </a:solidFill>
              </a:rPr>
              <a:pPr/>
              <a:t>‹Nr.›</a:t>
            </a:fld>
            <a:endParaRPr lang="de-DE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77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E07E-04EC-4FA1-AE8C-27D4C0CAC180}" type="datetimeFigureOut">
              <a:rPr lang="de-DE" smtClean="0"/>
              <a:t>14.09.14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D8E0-2939-4E5A-9458-5DAD509C77AC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Franklin Gothic Book"/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80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5062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4468878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30" name="Rectangle 29"/>
          <p:cNvSpPr/>
          <p:nvPr/>
        </p:nvSpPr>
        <p:spPr>
          <a:xfrm rot="60000">
            <a:off x="4464774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9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29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50" y="5888765"/>
            <a:ext cx="1213821" cy="365125"/>
          </a:xfrm>
        </p:spPr>
        <p:txBody>
          <a:bodyPr/>
          <a:lstStyle/>
          <a:p>
            <a:fld id="{C6EBE07E-04EC-4FA1-AE8C-27D4C0CAC180}" type="datetimeFigureOut">
              <a:rPr lang="de-DE" smtClean="0">
                <a:solidFill>
                  <a:srgbClr val="465E9C"/>
                </a:solidFill>
              </a:rPr>
              <a:pPr/>
              <a:t>14.09.14</a:t>
            </a:fld>
            <a:endParaRPr lang="de-DE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75" y="5831065"/>
            <a:ext cx="3319043" cy="365125"/>
          </a:xfrm>
        </p:spPr>
        <p:txBody>
          <a:bodyPr/>
          <a:lstStyle/>
          <a:p>
            <a:endParaRPr lang="de-DE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54"/>
            <a:ext cx="554023" cy="365125"/>
          </a:xfrm>
        </p:spPr>
        <p:txBody>
          <a:bodyPr/>
          <a:lstStyle/>
          <a:p>
            <a:fld id="{7300D8E0-2939-4E5A-9458-5DAD509C77AC}" type="slidenum">
              <a:rPr lang="de-DE" smtClean="0">
                <a:solidFill>
                  <a:srgbClr val="465E9C"/>
                </a:solidFill>
              </a:rPr>
              <a:pPr/>
              <a:t>‹Nr.›</a:t>
            </a:fld>
            <a:endParaRPr lang="de-DE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8033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E07E-04EC-4FA1-AE8C-27D4C0CAC180}" type="datetimeFigureOut">
              <a:rPr lang="de-DE" smtClean="0">
                <a:solidFill>
                  <a:srgbClr val="465E9C"/>
                </a:solidFill>
              </a:rPr>
              <a:pPr/>
              <a:t>14.09.14</a:t>
            </a:fld>
            <a:endParaRPr lang="de-DE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D8E0-2939-4E5A-9458-5DAD509C77AC}" type="slidenum">
              <a:rPr lang="de-DE" smtClean="0">
                <a:solidFill>
                  <a:srgbClr val="465E9C"/>
                </a:solidFill>
              </a:rPr>
              <a:pPr/>
              <a:t>‹Nr.›</a:t>
            </a:fld>
            <a:endParaRPr lang="de-DE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0400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7" y="925718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7" y="1106340"/>
            <a:ext cx="5178779" cy="4402667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E07E-04EC-4FA1-AE8C-27D4C0CAC180}" type="datetimeFigureOut">
              <a:rPr lang="de-DE" smtClean="0">
                <a:solidFill>
                  <a:srgbClr val="465E9C"/>
                </a:solidFill>
              </a:rPr>
              <a:pPr/>
              <a:t>14.09.14</a:t>
            </a:fld>
            <a:endParaRPr lang="de-DE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D8E0-2939-4E5A-9458-5DAD509C77AC}" type="slidenum">
              <a:rPr lang="de-DE" smtClean="0">
                <a:solidFill>
                  <a:srgbClr val="465E9C"/>
                </a:solidFill>
              </a:rPr>
              <a:pPr/>
              <a:t>‹Nr.›</a:t>
            </a:fld>
            <a:endParaRPr lang="de-DE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9988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1371600" y="371703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e-DE" smtClean="0"/>
              <a:t>Formatvorlage des Untertitelmasters durch Klicken bearbeiten</a:t>
            </a:r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6" name="Datumsplatzhalter 13"/>
          <p:cNvSpPr>
            <a:spLocks noGrp="1"/>
          </p:cNvSpPr>
          <p:nvPr>
            <p:ph type="dt" sz="half" idx="2"/>
          </p:nvPr>
        </p:nvSpPr>
        <p:spPr>
          <a:xfrm>
            <a:off x="118582" y="6416717"/>
            <a:ext cx="265321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de-DE" smtClean="0">
                <a:solidFill>
                  <a:prstClr val="white">
                    <a:shade val="50000"/>
                  </a:prstClr>
                </a:solidFill>
                <a:latin typeface="Calibri"/>
              </a:rPr>
              <a:t>First eROSITA International Conference</a:t>
            </a:r>
            <a:endParaRPr lang="de-DE" dirty="0">
              <a:solidFill>
                <a:prstClr val="white">
                  <a:shade val="50000"/>
                </a:prstClr>
              </a:solidFill>
              <a:latin typeface="Calibri"/>
            </a:endParaRPr>
          </a:p>
        </p:txBody>
      </p:sp>
      <p:sp>
        <p:nvSpPr>
          <p:cNvPr id="7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771806" y="6416717"/>
            <a:ext cx="62536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white">
                    <a:shade val="50000"/>
                  </a:prstClr>
                </a:solidFill>
                <a:latin typeface="Calibri"/>
              </a:rPr>
              <a:t>eROSITA &amp; Charge Exchange                        K. Dennerl / MPE                          Garmisch-Partenkirchen, 2011 Oct 18  </a:t>
            </a:r>
            <a:endParaRPr lang="de-DE" dirty="0">
              <a:solidFill>
                <a:prstClr val="white">
                  <a:shade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2045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6" name="Datumsplatzhalter 13"/>
          <p:cNvSpPr>
            <a:spLocks noGrp="1"/>
          </p:cNvSpPr>
          <p:nvPr>
            <p:ph type="dt" sz="half" idx="2"/>
          </p:nvPr>
        </p:nvSpPr>
        <p:spPr>
          <a:xfrm>
            <a:off x="118582" y="6416717"/>
            <a:ext cx="265321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de-DE" smtClean="0">
                <a:solidFill>
                  <a:prstClr val="white">
                    <a:shade val="50000"/>
                  </a:prstClr>
                </a:solidFill>
                <a:latin typeface="Calibri"/>
              </a:rPr>
              <a:t>First eROSITA International Conference</a:t>
            </a:r>
            <a:endParaRPr lang="de-DE" dirty="0">
              <a:solidFill>
                <a:prstClr val="white">
                  <a:shade val="50000"/>
                </a:prstClr>
              </a:solidFill>
              <a:latin typeface="Calibri"/>
            </a:endParaRPr>
          </a:p>
        </p:txBody>
      </p:sp>
      <p:sp>
        <p:nvSpPr>
          <p:cNvPr id="7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771806" y="6416717"/>
            <a:ext cx="62536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white">
                    <a:shade val="50000"/>
                  </a:prstClr>
                </a:solidFill>
                <a:latin typeface="Calibri"/>
              </a:rPr>
              <a:t>eROSITA &amp; Charge Exchange                        K. Dennerl / MPE                          Garmisch-Partenkirchen, 2011 Oct 18  </a:t>
            </a:r>
            <a:endParaRPr lang="de-DE" dirty="0">
              <a:solidFill>
                <a:prstClr val="white">
                  <a:shade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7066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6" name="Datumsplatzhalter 13"/>
          <p:cNvSpPr>
            <a:spLocks noGrp="1"/>
          </p:cNvSpPr>
          <p:nvPr>
            <p:ph type="dt" sz="half" idx="2"/>
          </p:nvPr>
        </p:nvSpPr>
        <p:spPr>
          <a:xfrm>
            <a:off x="118582" y="6416717"/>
            <a:ext cx="265321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de-DE" smtClean="0">
                <a:solidFill>
                  <a:prstClr val="white">
                    <a:shade val="50000"/>
                  </a:prstClr>
                </a:solidFill>
                <a:latin typeface="Calibri"/>
              </a:rPr>
              <a:t>First eROSITA International Conference</a:t>
            </a:r>
            <a:endParaRPr lang="de-DE" dirty="0">
              <a:solidFill>
                <a:prstClr val="white">
                  <a:shade val="50000"/>
                </a:prstClr>
              </a:solidFill>
              <a:latin typeface="Calibri"/>
            </a:endParaRPr>
          </a:p>
        </p:txBody>
      </p:sp>
      <p:sp>
        <p:nvSpPr>
          <p:cNvPr id="7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771806" y="6416717"/>
            <a:ext cx="62536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white">
                    <a:shade val="50000"/>
                  </a:prstClr>
                </a:solidFill>
                <a:latin typeface="Calibri"/>
              </a:rPr>
              <a:t>eROSITA &amp; Charge Exchange                        K. Dennerl / MPE                          Garmisch-Partenkirchen, 2011 Oct 18  </a:t>
            </a:r>
            <a:endParaRPr lang="de-DE" dirty="0">
              <a:solidFill>
                <a:prstClr val="white">
                  <a:shade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0959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13"/>
          <p:cNvSpPr>
            <a:spLocks noGrp="1"/>
          </p:cNvSpPr>
          <p:nvPr>
            <p:ph type="dt" sz="half" idx="2"/>
          </p:nvPr>
        </p:nvSpPr>
        <p:spPr>
          <a:xfrm>
            <a:off x="118582" y="6416707"/>
            <a:ext cx="265321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de-DE" smtClean="0">
                <a:solidFill>
                  <a:prstClr val="white">
                    <a:shade val="50000"/>
                  </a:prstClr>
                </a:solidFill>
                <a:latin typeface="Calibri"/>
              </a:rPr>
              <a:t>First eROSITA International Conference</a:t>
            </a:r>
            <a:endParaRPr lang="de-DE" dirty="0">
              <a:solidFill>
                <a:prstClr val="white">
                  <a:shade val="50000"/>
                </a:prstClr>
              </a:solidFill>
              <a:latin typeface="Calibri"/>
            </a:endParaRPr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771806" y="6416707"/>
            <a:ext cx="62536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white">
                    <a:shade val="50000"/>
                  </a:prstClr>
                </a:solidFill>
                <a:latin typeface="Calibri"/>
              </a:rPr>
              <a:t>eROSITA &amp; Charge Exchange                        K. Dennerl / MPE                          Garmisch-Partenkirchen, 2011 Oct 18  </a:t>
            </a:r>
            <a:endParaRPr lang="de-DE" dirty="0">
              <a:solidFill>
                <a:prstClr val="white">
                  <a:shade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61772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46B06-6C1B-F24E-96EE-D7767CFC8F1C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14.09.14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F576-E4C0-FC48-B143-64C87B6D637C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32606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46B06-6C1B-F24E-96EE-D7767CFC8F1C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14.09.14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F576-E4C0-FC48-B143-64C87B6D637C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111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435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46B06-6C1B-F24E-96EE-D7767CFC8F1C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14.09.14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F576-E4C0-FC48-B143-64C87B6D637C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189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83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E07E-04EC-4FA1-AE8C-27D4C0CAC180}" type="datetimeFigureOut">
              <a:rPr lang="de-DE" smtClean="0"/>
              <a:t>14.09.14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D8E0-2939-4E5A-9458-5DAD509C77AC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2" y="1600205"/>
            <a:ext cx="404446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2338" y="1600205"/>
            <a:ext cx="404446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46B06-6C1B-F24E-96EE-D7767CFC8F1C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14.09.14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F576-E4C0-FC48-B143-64C87B6D637C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28913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272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272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46B06-6C1B-F24E-96EE-D7767CFC8F1C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14.09.14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F576-E4C0-FC48-B143-64C87B6D637C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08000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46B06-6C1B-F24E-96EE-D7767CFC8F1C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14.09.14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F576-E4C0-FC48-B143-64C87B6D637C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00733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46B06-6C1B-F24E-96EE-D7767CFC8F1C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14.09.14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F576-E4C0-FC48-B143-64C87B6D637C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07377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538" y="273055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46B06-6C1B-F24E-96EE-D7767CFC8F1C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14.09.14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F576-E4C0-FC48-B143-64C87B6D637C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43372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46B06-6C1B-F24E-96EE-D7767CFC8F1C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14.09.14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F576-E4C0-FC48-B143-64C87B6D637C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15774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46B06-6C1B-F24E-96EE-D7767CFC8F1C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14.09.14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F576-E4C0-FC48-B143-64C87B6D637C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2815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2" y="274643"/>
            <a:ext cx="6031523" cy="5851525"/>
          </a:xfrm>
        </p:spPr>
        <p:txBody>
          <a:bodyPr vert="eaVert"/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46B06-6C1B-F24E-96EE-D7767CFC8F1C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14.09.14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F576-E4C0-FC48-B143-64C87B6D637C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71709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45"/>
            <a:ext cx="8229600" cy="58515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  <a:latin typeface="Calibri"/>
              </a:rPr>
              <a:t>Utrecht, 2010 Mar 15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Charge Transfer Reactions</a:t>
            </a:r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07177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9934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E07E-04EC-4FA1-AE8C-27D4C0CAC180}" type="datetimeFigureOut">
              <a:rPr lang="de-DE" smtClean="0"/>
              <a:t>14.09.14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D8E0-2939-4E5A-9458-5DAD509C77AC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9148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7300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08314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E07E-04EC-4FA1-AE8C-27D4C0CAC180}" type="datetimeFigureOut">
              <a:rPr lang="de-DE" smtClean="0"/>
              <a:t>14.09.14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D8E0-2939-4E5A-9458-5DAD509C77AC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80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8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22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14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9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90" y="2020070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39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712" y="5885700"/>
            <a:ext cx="1213821" cy="365125"/>
          </a:xfrm>
        </p:spPr>
        <p:txBody>
          <a:bodyPr/>
          <a:lstStyle/>
          <a:p>
            <a:fld id="{C6EBE07E-04EC-4FA1-AE8C-27D4C0CAC180}" type="datetimeFigureOut">
              <a:rPr lang="de-DE" smtClean="0"/>
              <a:t>14.09.14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89"/>
            <a:ext cx="3522607" cy="365125"/>
          </a:xfr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89"/>
            <a:ext cx="554023" cy="365125"/>
          </a:xfrm>
        </p:spPr>
        <p:txBody>
          <a:bodyPr/>
          <a:lstStyle/>
          <a:p>
            <a:fld id="{7300D8E0-2939-4E5A-9458-5DAD509C77AC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80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62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8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74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9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29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50" y="5888765"/>
            <a:ext cx="1213821" cy="365125"/>
          </a:xfrm>
        </p:spPr>
        <p:txBody>
          <a:bodyPr/>
          <a:lstStyle/>
          <a:p>
            <a:fld id="{C6EBE07E-04EC-4FA1-AE8C-27D4C0CAC180}" type="datetimeFigureOut">
              <a:rPr lang="de-DE" smtClean="0"/>
              <a:t>14.09.14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75" y="5831065"/>
            <a:ext cx="3319043" cy="365125"/>
          </a:xfr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54"/>
            <a:ext cx="554023" cy="365125"/>
          </a:xfrm>
        </p:spPr>
        <p:txBody>
          <a:bodyPr/>
          <a:lstStyle/>
          <a:p>
            <a:fld id="{7300D8E0-2939-4E5A-9458-5DAD509C77AC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3.jpeg"/><Relationship Id="rId1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theme" Target="../theme/theme2.xml"/><Relationship Id="rId6" Type="http://schemas.openxmlformats.org/officeDocument/2006/relationships/image" Target="../media/image5.png"/><Relationship Id="rId7" Type="http://schemas.microsoft.com/office/2007/relationships/hdphoto" Target="../media/hdphoto1.wdp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theme" Target="../theme/theme3.xml"/><Relationship Id="rId6" Type="http://schemas.openxmlformats.org/officeDocument/2006/relationships/image" Target="../media/image7.jpeg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1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Relationship Id="rId9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13" Type="http://schemas.openxmlformats.org/officeDocument/2006/relationships/image" Target="../media/image3.jpeg"/><Relationship Id="rId14" Type="http://schemas.openxmlformats.org/officeDocument/2006/relationships/image" Target="../media/image4.png"/><Relationship Id="rId1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6.xml"/><Relationship Id="rId5" Type="http://schemas.openxmlformats.org/officeDocument/2006/relationships/theme" Target="../theme/theme6.xml"/><Relationship Id="rId6" Type="http://schemas.openxmlformats.org/officeDocument/2006/relationships/image" Target="../media/image7.jpeg"/><Relationship Id="rId1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4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theme" Target="../theme/theme7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theme" Target="../theme/theme8.xml"/><Relationship Id="rId6" Type="http://schemas.openxmlformats.org/officeDocument/2006/relationships/image" Target="../media/image5.png"/><Relationship Id="rId7" Type="http://schemas.microsoft.com/office/2007/relationships/hdphoto" Target="../media/hdphoto1.wdp"/><Relationship Id="rId1" Type="http://schemas.openxmlformats.org/officeDocument/2006/relationships/slideLayout" Target="../slideLayouts/slideLayout59.xml"/><Relationship Id="rId2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3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30" y="817610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6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602" y="5809180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C6EBE07E-04EC-4FA1-AE8C-27D4C0CAC180}" type="datetimeFigureOut">
              <a:rPr lang="de-DE" smtClean="0"/>
              <a:t>14.09.14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80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5" y="5809180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7300D8E0-2939-4E5A-9458-5DAD509C77AC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duotone>
              <a:schemeClr val="bg1">
                <a:tint val="86000"/>
                <a:alpha val="90000"/>
              </a:schemeClr>
              <a:schemeClr val="bg1">
                <a:shade val="49000"/>
                <a:satMod val="12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bright="-37000" contrast="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250" tIns="43626" rIns="87250" bIns="4362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250" tIns="43626" rIns="87250" bIns="436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</a:p>
        </p:txBody>
      </p:sp>
      <p:sp>
        <p:nvSpPr>
          <p:cNvPr id="1028" name="Text Box 4"/>
          <p:cNvSpPr txBox="1">
            <a:spLocks noChangeArrowheads="1"/>
          </p:cNvSpPr>
          <p:nvPr userDrawn="1"/>
        </p:nvSpPr>
        <p:spPr bwMode="auto">
          <a:xfrm>
            <a:off x="79380" y="6635751"/>
            <a:ext cx="2084388" cy="241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250" tIns="43626" rIns="87250" bIns="43626">
            <a:spAutoFit/>
          </a:bodyPr>
          <a:lstStyle>
            <a:lvl1pPr defTabSz="873125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436563" defTabSz="873125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873125" defTabSz="873125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309688" defTabSz="873125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1744663" defTabSz="873125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201863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659063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16263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73463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  <a:latin typeface="Comic Sans MS" pitchFamily="66" charset="0"/>
              </a:rPr>
              <a:t>HEG Meeting, Ringberg Castle</a:t>
            </a:r>
            <a:endParaRPr lang="de-DE" sz="10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580063" y="6624638"/>
            <a:ext cx="351631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250" tIns="43626" rIns="87250" bIns="43626" numCol="1" anchor="b" anchorCtr="0" compatLnSpc="1">
            <a:prstTxWarp prst="textNoShape">
              <a:avLst/>
            </a:prstTxWarp>
          </a:bodyPr>
          <a:lstStyle>
            <a:lvl1pPr algn="r" defTabSz="873125">
              <a:lnSpc>
                <a:spcPct val="100000"/>
              </a:lnSpc>
              <a:spcBef>
                <a:spcPct val="0"/>
              </a:spcBef>
              <a:defRPr sz="1000">
                <a:latin typeface="Comic Sans MS" pitchFamily="66" charset="0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>
                <a:solidFill>
                  <a:srgbClr val="000000"/>
                </a:solidFill>
              </a:rPr>
              <a:t>K. Dennerl, 12 Jan 2011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27327" y="6608763"/>
            <a:ext cx="3887787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250" tIns="43626" rIns="87250" bIns="43626" numCol="1" anchor="b" anchorCtr="0" compatLnSpc="1">
            <a:prstTxWarp prst="textNoShape">
              <a:avLst/>
            </a:prstTxWarp>
          </a:bodyPr>
          <a:lstStyle>
            <a:lvl1pPr algn="ctr" defTabSz="873125">
              <a:lnSpc>
                <a:spcPct val="100000"/>
              </a:lnSpc>
              <a:spcBef>
                <a:spcPct val="0"/>
              </a:spcBef>
              <a:defRPr sz="1200"/>
            </a:lvl1pPr>
          </a:lstStyle>
          <a:p>
            <a:pPr fontAlgn="base"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</a:rPr>
              <a:t>eROSITA project status: detector calibration</a:t>
            </a:r>
            <a:endParaRPr lang="de-DE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feld 6"/>
          <p:cNvSpPr txBox="1"/>
          <p:nvPr userDrawn="1"/>
        </p:nvSpPr>
        <p:spPr>
          <a:xfrm>
            <a:off x="0" y="6578243"/>
            <a:ext cx="9144000" cy="2954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200" dirty="0" err="1" smtClean="0">
                <a:solidFill>
                  <a:srgbClr val="000000"/>
                </a:solidFill>
                <a:latin typeface="Arial" charset="0"/>
              </a:rPr>
              <a:t>eROSITA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 Consortium Meeting, Potsdam                  </a:t>
            </a:r>
            <a:r>
              <a:rPr lang="en-US" sz="1200" dirty="0" err="1" smtClean="0">
                <a:solidFill>
                  <a:srgbClr val="000000"/>
                </a:solidFill>
                <a:latin typeface="Arial" charset="0"/>
              </a:rPr>
              <a:t>eROSITA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 Working Group: Solar System</a:t>
            </a:r>
            <a:r>
              <a:rPr lang="en-US" sz="1200" baseline="0" dirty="0" smtClean="0">
                <a:solidFill>
                  <a:srgbClr val="000000"/>
                </a:solidFill>
                <a:latin typeface="Arial" charset="0"/>
              </a:rPr>
              <a:t>         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K. </a:t>
            </a:r>
            <a:r>
              <a:rPr lang="en-US" sz="1200" dirty="0" err="1" smtClean="0">
                <a:solidFill>
                  <a:srgbClr val="000000"/>
                </a:solidFill>
                <a:latin typeface="Arial" charset="0"/>
              </a:rPr>
              <a:t>Dennerl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, 2014 Sep 15-17</a:t>
            </a:r>
            <a:endParaRPr lang="de-DE" sz="12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48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/>
  <p:txStyles>
    <p:titleStyle>
      <a:lvl1pPr algn="ctr" defTabSz="873125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873125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2pPr>
      <a:lvl3pPr algn="ctr" defTabSz="873125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3pPr>
      <a:lvl4pPr algn="ctr" defTabSz="873125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4pPr>
      <a:lvl5pPr algn="ctr" defTabSz="873125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5pPr>
      <a:lvl6pPr marL="457200" algn="ctr" defTabSz="873125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6pPr>
      <a:lvl7pPr marL="914400" algn="ctr" defTabSz="873125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7pPr>
      <a:lvl8pPr marL="1371600" algn="ctr" defTabSz="873125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8pPr>
      <a:lvl9pPr marL="1828800" algn="ctr" defTabSz="873125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9pPr>
    </p:titleStyle>
    <p:bodyStyle>
      <a:lvl1pPr marL="327025" indent="-327025" algn="l" defTabSz="873125" rtl="0" fontAlgn="base">
        <a:spcBef>
          <a:spcPct val="20000"/>
        </a:spcBef>
        <a:spcAft>
          <a:spcPct val="0"/>
        </a:spcAft>
        <a:buChar char="•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08025" indent="-271463" algn="l" defTabSz="873125" rtl="0" fontAlgn="base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</a:defRPr>
      </a:lvl2pPr>
      <a:lvl3pPr marL="1090613" indent="-217488" algn="l" defTabSz="873125" rtl="0" fontAlgn="base">
        <a:spcBef>
          <a:spcPct val="20000"/>
        </a:spcBef>
        <a:spcAft>
          <a:spcPct val="0"/>
        </a:spcAft>
        <a:buChar char="•"/>
        <a:defRPr sz="2300">
          <a:solidFill>
            <a:schemeClr val="tx1"/>
          </a:solidFill>
          <a:latin typeface="+mn-lt"/>
        </a:defRPr>
      </a:lvl3pPr>
      <a:lvl4pPr marL="1527175" indent="-217488" algn="l" defTabSz="873125" rtl="0" fontAlgn="base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</a:defRPr>
      </a:lvl4pPr>
      <a:lvl5pPr marL="1963738" indent="-219075" algn="l" defTabSz="873125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5pPr>
      <a:lvl6pPr marL="2420938" indent="-219075" algn="l" defTabSz="873125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6pPr>
      <a:lvl7pPr marL="2878138" indent="-219075" algn="l" defTabSz="873125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7pPr>
      <a:lvl8pPr marL="3335338" indent="-219075" algn="l" defTabSz="873125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8pPr>
      <a:lvl9pPr marL="3792538" indent="-219075" algn="l" defTabSz="873125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alpha val="74000"/>
                <a:lumMod val="59000"/>
              </a:schemeClr>
            </a:gs>
            <a:gs pos="53000">
              <a:schemeClr val="bg2">
                <a:lumMod val="76000"/>
                <a:lumOff val="24000"/>
                <a:alpha val="49000"/>
              </a:schemeClr>
            </a:gs>
            <a:gs pos="93000">
              <a:schemeClr val="accent6">
                <a:alpha val="52000"/>
                <a:lumMod val="68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twilight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 dirty="0" smtClean="0"/>
              <a:t>Textmasterformat bearbeiten</a:t>
            </a:r>
          </a:p>
          <a:p>
            <a:pPr lvl="1" eaLnBrk="1" latinLnBrk="0" hangingPunct="1"/>
            <a:r>
              <a:rPr kumimoji="0" lang="de-DE" dirty="0" smtClean="0"/>
              <a:t>Zweite Ebene</a:t>
            </a:r>
          </a:p>
          <a:p>
            <a:pPr lvl="2" eaLnBrk="1" latinLnBrk="0" hangingPunct="1"/>
            <a:r>
              <a:rPr kumimoji="0" lang="de-DE" dirty="0" smtClean="0"/>
              <a:t>Dritte Ebene</a:t>
            </a:r>
          </a:p>
          <a:p>
            <a:pPr lvl="3" eaLnBrk="1" latinLnBrk="0" hangingPunct="1"/>
            <a:r>
              <a:rPr kumimoji="0" lang="de-DE" dirty="0" smtClean="0"/>
              <a:t>Vierte Ebene</a:t>
            </a:r>
          </a:p>
          <a:p>
            <a:pPr lvl="4" eaLnBrk="1" latinLnBrk="0" hangingPunct="1"/>
            <a:r>
              <a:rPr kumimoji="0" lang="de-DE" dirty="0" smtClean="0"/>
              <a:t>Fünfte Ebene</a:t>
            </a:r>
            <a:endParaRPr kumimoji="0" lang="en-US" dirty="0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>
            <a:off x="118582" y="6416709"/>
            <a:ext cx="265321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de-DE" smtClean="0">
                <a:solidFill>
                  <a:prstClr val="white">
                    <a:shade val="50000"/>
                  </a:prstClr>
                </a:solidFill>
                <a:latin typeface="Calibri"/>
              </a:rPr>
              <a:t>First eROSITA International Conference</a:t>
            </a:r>
            <a:endParaRPr lang="de-DE" dirty="0">
              <a:solidFill>
                <a:prstClr val="white">
                  <a:shade val="50000"/>
                </a:prstClr>
              </a:solidFill>
              <a:latin typeface="Calibri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771806" y="6416709"/>
            <a:ext cx="62536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white">
                    <a:shade val="50000"/>
                  </a:prstClr>
                </a:solidFill>
                <a:latin typeface="Calibri"/>
              </a:rPr>
              <a:t>eROSITA &amp; Charge Exchange                        K. Dennerl / MPE                          Garmisch-Partenkirchen, 2011 Oct 18  </a:t>
            </a:r>
            <a:endParaRPr lang="de-DE" dirty="0">
              <a:solidFill>
                <a:prstClr val="white">
                  <a:shade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83722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de-DE">
                <a:solidFill>
                  <a:prstClr val="black">
                    <a:tint val="75000"/>
                  </a:prstClr>
                </a:solidFill>
                <a:latin typeface="Calibri"/>
              </a:rPr>
              <a:t>MPE Science Coffee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918853" y="6356371"/>
            <a:ext cx="32650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de-DE">
                <a:solidFill>
                  <a:prstClr val="black">
                    <a:tint val="75000"/>
                  </a:prstClr>
                </a:solidFill>
                <a:latin typeface="Calibri"/>
              </a:rPr>
              <a:t>Charge Transfer Reactions in the High Energy Universe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de-DE">
                <a:solidFill>
                  <a:prstClr val="black">
                    <a:tint val="75000"/>
                  </a:prstClr>
                </a:solidFill>
                <a:latin typeface="Calibri"/>
              </a:rPr>
              <a:t>MPE, 2010-Nov-23</a:t>
            </a:r>
          </a:p>
        </p:txBody>
      </p:sp>
    </p:spTree>
    <p:extLst>
      <p:ext uri="{BB962C8B-B14F-4D97-AF65-F5344CB8AC3E}">
        <p14:creationId xmlns:p14="http://schemas.microsoft.com/office/powerpoint/2010/main" val="1969301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Franklin Gothic Book"/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3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30" y="817610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6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602" y="5809180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C6EBE07E-04EC-4FA1-AE8C-27D4C0CAC180}" type="datetimeFigureOut">
              <a:rPr lang="de-DE" smtClean="0">
                <a:solidFill>
                  <a:srgbClr val="465E9C"/>
                </a:solidFill>
              </a:rPr>
              <a:pPr/>
              <a:t>14.09.14</a:t>
            </a:fld>
            <a:endParaRPr lang="de-DE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80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de-DE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5" y="5809180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7300D8E0-2939-4E5A-9458-5DAD509C77AC}" type="slidenum">
              <a:rPr lang="de-DE" smtClean="0">
                <a:solidFill>
                  <a:srgbClr val="465E9C"/>
                </a:solidFill>
              </a:rPr>
              <a:pPr/>
              <a:t>‹Nr.›</a:t>
            </a:fld>
            <a:endParaRPr lang="de-DE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516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alpha val="74000"/>
                <a:lumMod val="59000"/>
              </a:schemeClr>
            </a:gs>
            <a:gs pos="53000">
              <a:schemeClr val="bg2">
                <a:lumMod val="76000"/>
                <a:lumOff val="24000"/>
                <a:alpha val="49000"/>
              </a:schemeClr>
            </a:gs>
            <a:gs pos="93000">
              <a:schemeClr val="accent6">
                <a:alpha val="52000"/>
                <a:lumMod val="68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twilight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 dirty="0" smtClean="0"/>
              <a:t>Textmasterformat bearbeiten</a:t>
            </a:r>
          </a:p>
          <a:p>
            <a:pPr lvl="1" eaLnBrk="1" latinLnBrk="0" hangingPunct="1"/>
            <a:r>
              <a:rPr kumimoji="0" lang="de-DE" dirty="0" smtClean="0"/>
              <a:t>Zweite Ebene</a:t>
            </a:r>
          </a:p>
          <a:p>
            <a:pPr lvl="2" eaLnBrk="1" latinLnBrk="0" hangingPunct="1"/>
            <a:r>
              <a:rPr kumimoji="0" lang="de-DE" dirty="0" smtClean="0"/>
              <a:t>Dritte Ebene</a:t>
            </a:r>
          </a:p>
          <a:p>
            <a:pPr lvl="3" eaLnBrk="1" latinLnBrk="0" hangingPunct="1"/>
            <a:r>
              <a:rPr kumimoji="0" lang="de-DE" dirty="0" smtClean="0"/>
              <a:t>Vierte Ebene</a:t>
            </a:r>
          </a:p>
          <a:p>
            <a:pPr lvl="4" eaLnBrk="1" latinLnBrk="0" hangingPunct="1"/>
            <a:r>
              <a:rPr kumimoji="0" lang="de-DE" dirty="0" smtClean="0"/>
              <a:t>Fünfte Ebene</a:t>
            </a:r>
            <a:endParaRPr kumimoji="0" lang="en-US" dirty="0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>
            <a:off x="118582" y="6416717"/>
            <a:ext cx="265321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de-DE" smtClean="0">
                <a:solidFill>
                  <a:prstClr val="white">
                    <a:shade val="50000"/>
                  </a:prstClr>
                </a:solidFill>
                <a:latin typeface="Calibri"/>
              </a:rPr>
              <a:t>First eROSITA International Conference</a:t>
            </a:r>
            <a:endParaRPr lang="de-DE" dirty="0">
              <a:solidFill>
                <a:prstClr val="white">
                  <a:shade val="50000"/>
                </a:prstClr>
              </a:solidFill>
              <a:latin typeface="Calibri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771806" y="6416717"/>
            <a:ext cx="62536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white">
                    <a:shade val="50000"/>
                  </a:prstClr>
                </a:solidFill>
                <a:latin typeface="Calibri"/>
              </a:rPr>
              <a:t>eROSITA &amp; Charge Exchange                        K. Dennerl / MPE                          Garmisch-Partenkirchen, 2011 Oct 18  </a:t>
            </a:r>
            <a:endParaRPr lang="de-DE" dirty="0">
              <a:solidFill>
                <a:prstClr val="white">
                  <a:shade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88800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de-DE">
                <a:solidFill>
                  <a:prstClr val="black">
                    <a:tint val="75000"/>
                  </a:prstClr>
                </a:solidFill>
                <a:latin typeface="Calibri"/>
              </a:rPr>
              <a:t>MPE Science Coffee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918845" y="6356355"/>
            <a:ext cx="32650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de-DE">
                <a:solidFill>
                  <a:prstClr val="black">
                    <a:tint val="75000"/>
                  </a:prstClr>
                </a:solidFill>
                <a:latin typeface="Calibri"/>
              </a:rPr>
              <a:t>Charge Transfer Reactions in the High Energy Universe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de-DE">
                <a:solidFill>
                  <a:prstClr val="black">
                    <a:tint val="75000"/>
                  </a:prstClr>
                </a:solidFill>
                <a:latin typeface="Calibri"/>
              </a:rPr>
              <a:t>MPE, 2010-Nov-23</a:t>
            </a:r>
          </a:p>
        </p:txBody>
      </p:sp>
    </p:spTree>
    <p:extLst>
      <p:ext uri="{BB962C8B-B14F-4D97-AF65-F5344CB8AC3E}">
        <p14:creationId xmlns:p14="http://schemas.microsoft.com/office/powerpoint/2010/main" val="2134355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duotone>
              <a:schemeClr val="bg1">
                <a:tint val="86000"/>
                <a:alpha val="90000"/>
              </a:schemeClr>
              <a:schemeClr val="bg1">
                <a:shade val="49000"/>
                <a:satMod val="12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bright="-37000" contrast="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250" tIns="43626" rIns="87250" bIns="4362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250" tIns="43626" rIns="87250" bIns="436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</a:p>
        </p:txBody>
      </p:sp>
      <p:sp>
        <p:nvSpPr>
          <p:cNvPr id="1028" name="Text Box 4"/>
          <p:cNvSpPr txBox="1">
            <a:spLocks noChangeArrowheads="1"/>
          </p:cNvSpPr>
          <p:nvPr userDrawn="1"/>
        </p:nvSpPr>
        <p:spPr bwMode="auto">
          <a:xfrm>
            <a:off x="79376" y="6635751"/>
            <a:ext cx="2084388" cy="241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250" tIns="43626" rIns="87250" bIns="43626">
            <a:spAutoFit/>
          </a:bodyPr>
          <a:lstStyle>
            <a:lvl1pPr defTabSz="873125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436563" defTabSz="873125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873125" defTabSz="873125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309688" defTabSz="873125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1744663" defTabSz="873125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201863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659063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16263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73463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  <a:latin typeface="Comic Sans MS" pitchFamily="66" charset="0"/>
              </a:rPr>
              <a:t>HEG Meeting, Ringberg Castle</a:t>
            </a:r>
            <a:endParaRPr lang="de-DE" sz="10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580063" y="6624638"/>
            <a:ext cx="351631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250" tIns="43626" rIns="87250" bIns="43626" numCol="1" anchor="b" anchorCtr="0" compatLnSpc="1">
            <a:prstTxWarp prst="textNoShape">
              <a:avLst/>
            </a:prstTxWarp>
          </a:bodyPr>
          <a:lstStyle>
            <a:lvl1pPr algn="r" defTabSz="873125">
              <a:lnSpc>
                <a:spcPct val="100000"/>
              </a:lnSpc>
              <a:spcBef>
                <a:spcPct val="0"/>
              </a:spcBef>
              <a:defRPr sz="1000">
                <a:latin typeface="Comic Sans MS" pitchFamily="66" charset="0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>
                <a:solidFill>
                  <a:srgbClr val="000000"/>
                </a:solidFill>
              </a:rPr>
              <a:t>K. Dennerl, 12 Jan 2011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27314" y="6608763"/>
            <a:ext cx="3887787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250" tIns="43626" rIns="87250" bIns="43626" numCol="1" anchor="b" anchorCtr="0" compatLnSpc="1">
            <a:prstTxWarp prst="textNoShape">
              <a:avLst/>
            </a:prstTxWarp>
          </a:bodyPr>
          <a:lstStyle>
            <a:lvl1pPr algn="ctr" defTabSz="873125">
              <a:lnSpc>
                <a:spcPct val="100000"/>
              </a:lnSpc>
              <a:spcBef>
                <a:spcPct val="0"/>
              </a:spcBef>
              <a:defRPr sz="1200"/>
            </a:lvl1pPr>
          </a:lstStyle>
          <a:p>
            <a:pPr fontAlgn="base"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</a:rPr>
              <a:t>eROSITA project status: detector calibration</a:t>
            </a:r>
            <a:endParaRPr lang="de-DE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feld 6"/>
          <p:cNvSpPr txBox="1"/>
          <p:nvPr userDrawn="1"/>
        </p:nvSpPr>
        <p:spPr>
          <a:xfrm>
            <a:off x="0" y="6578243"/>
            <a:ext cx="9144000" cy="2954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200" dirty="0" err="1" smtClean="0">
                <a:solidFill>
                  <a:srgbClr val="000000"/>
                </a:solidFill>
                <a:latin typeface="Arial" charset="0"/>
              </a:rPr>
              <a:t>eROSITA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 Consortium Meeting, Postdam                </a:t>
            </a:r>
            <a:r>
              <a:rPr lang="en-US" sz="1200" dirty="0" err="1" smtClean="0">
                <a:solidFill>
                  <a:srgbClr val="000000"/>
                </a:solidFill>
                <a:latin typeface="Arial" charset="0"/>
              </a:rPr>
              <a:t>eROSITA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 Working Group: Solar System                     K. </a:t>
            </a:r>
            <a:r>
              <a:rPr lang="en-US" sz="1200" dirty="0" err="1" smtClean="0">
                <a:solidFill>
                  <a:srgbClr val="000000"/>
                </a:solidFill>
                <a:latin typeface="Arial" charset="0"/>
              </a:rPr>
              <a:t>Dennerl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, 2014 Sep 15-17</a:t>
            </a:r>
            <a:endParaRPr lang="de-DE" sz="12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31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/>
  <p:txStyles>
    <p:titleStyle>
      <a:lvl1pPr algn="ctr" defTabSz="873125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873125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2pPr>
      <a:lvl3pPr algn="ctr" defTabSz="873125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3pPr>
      <a:lvl4pPr algn="ctr" defTabSz="873125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4pPr>
      <a:lvl5pPr algn="ctr" defTabSz="873125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5pPr>
      <a:lvl6pPr marL="457200" algn="ctr" defTabSz="873125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6pPr>
      <a:lvl7pPr marL="914400" algn="ctr" defTabSz="873125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7pPr>
      <a:lvl8pPr marL="1371600" algn="ctr" defTabSz="873125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8pPr>
      <a:lvl9pPr marL="1828800" algn="ctr" defTabSz="873125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9pPr>
    </p:titleStyle>
    <p:bodyStyle>
      <a:lvl1pPr marL="327025" indent="-327025" algn="l" defTabSz="873125" rtl="0" fontAlgn="base">
        <a:spcBef>
          <a:spcPct val="20000"/>
        </a:spcBef>
        <a:spcAft>
          <a:spcPct val="0"/>
        </a:spcAft>
        <a:buChar char="•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08025" indent="-271463" algn="l" defTabSz="873125" rtl="0" fontAlgn="base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</a:defRPr>
      </a:lvl2pPr>
      <a:lvl3pPr marL="1090613" indent="-217488" algn="l" defTabSz="873125" rtl="0" fontAlgn="base">
        <a:spcBef>
          <a:spcPct val="20000"/>
        </a:spcBef>
        <a:spcAft>
          <a:spcPct val="0"/>
        </a:spcAft>
        <a:buChar char="•"/>
        <a:defRPr sz="2300">
          <a:solidFill>
            <a:schemeClr val="tx1"/>
          </a:solidFill>
          <a:latin typeface="+mn-lt"/>
        </a:defRPr>
      </a:lvl3pPr>
      <a:lvl4pPr marL="1527175" indent="-217488" algn="l" defTabSz="873125" rtl="0" fontAlgn="base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</a:defRPr>
      </a:lvl4pPr>
      <a:lvl5pPr marL="1963738" indent="-219075" algn="l" defTabSz="873125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5pPr>
      <a:lvl6pPr marL="2420938" indent="-219075" algn="l" defTabSz="873125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6pPr>
      <a:lvl7pPr marL="2878138" indent="-219075" algn="l" defTabSz="873125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7pPr>
      <a:lvl8pPr marL="3335338" indent="-219075" algn="l" defTabSz="873125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8pPr>
      <a:lvl9pPr marL="3792538" indent="-219075" algn="l" defTabSz="873125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60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60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image" Target="../media/image20.png"/><Relationship Id="rId3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image" Target="../media/image25.png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image" Target="../media/image20.png"/><Relationship Id="rId3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31.png"/><Relationship Id="rId3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32.jpeg"/><Relationship Id="rId3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39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38.wmf"/><Relationship Id="rId7" Type="http://schemas.openxmlformats.org/officeDocument/2006/relationships/image" Target="../media/image40.jpeg"/><Relationship Id="rId8" Type="http://schemas.microsoft.com/office/2007/relationships/hdphoto" Target="../media/hdphoto3.wdp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microsoft.com/office/2007/relationships/hdphoto" Target="../media/hdphoto4.wdp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1/1c/L2_rendering.jpg" TargetMode="External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6" Type="http://schemas.microsoft.com/office/2007/relationships/hdphoto" Target="../media/hdphoto5.wdp"/><Relationship Id="rId7" Type="http://schemas.openxmlformats.org/officeDocument/2006/relationships/image" Target="../media/image45.png"/><Relationship Id="rId8" Type="http://schemas.microsoft.com/office/2007/relationships/hdphoto" Target="../media/hdphoto6.wdp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7.xml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2.png"/><Relationship Id="rId12" Type="http://schemas.openxmlformats.org/officeDocument/2006/relationships/image" Target="../media/image53.png"/><Relationship Id="rId13" Type="http://schemas.openxmlformats.org/officeDocument/2006/relationships/image" Target="../media/image54.png"/><Relationship Id="rId1" Type="http://schemas.microsoft.com/office/2007/relationships/media" Target="../media/media1.wmv"/><Relationship Id="rId2" Type="http://schemas.openxmlformats.org/officeDocument/2006/relationships/video" Target="../media/media1.wmv"/><Relationship Id="rId3" Type="http://schemas.openxmlformats.org/officeDocument/2006/relationships/slideLayout" Target="../slideLayouts/slideLayout46.xml"/><Relationship Id="rId4" Type="http://schemas.openxmlformats.org/officeDocument/2006/relationships/notesSlide" Target="../notesSlides/notesSlide18.xml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0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eROSITA</a:t>
            </a:r>
            <a:r>
              <a:rPr lang="en-US" dirty="0" smtClean="0"/>
              <a:t> Working Group	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727203" y="3921224"/>
            <a:ext cx="5712179" cy="1524000"/>
          </a:xfrm>
        </p:spPr>
        <p:txBody>
          <a:bodyPr>
            <a:normAutofit/>
          </a:bodyPr>
          <a:lstStyle/>
          <a:p>
            <a:r>
              <a:rPr lang="en-US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Solar System</a:t>
            </a:r>
            <a:endParaRPr lang="de-DE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1194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 descr="j201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7" t="54595" r="6549" b="2941"/>
          <a:stretch/>
        </p:blipFill>
        <p:spPr>
          <a:xfrm>
            <a:off x="304992" y="1446975"/>
            <a:ext cx="8534016" cy="4728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feld 2"/>
          <p:cNvSpPr txBox="1"/>
          <p:nvPr/>
        </p:nvSpPr>
        <p:spPr>
          <a:xfrm>
            <a:off x="304993" y="1080653"/>
            <a:ext cx="134660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de-DE">
                <a:solidFill>
                  <a:prstClr val="white"/>
                </a:solidFill>
                <a:latin typeface="Calibri"/>
              </a:rPr>
              <a:t>Jupiter 2017</a:t>
            </a:r>
          </a:p>
        </p:txBody>
      </p:sp>
      <p:sp>
        <p:nvSpPr>
          <p:cNvPr id="4" name="Titel 2"/>
          <p:cNvSpPr>
            <a:spLocks noGrp="1"/>
          </p:cNvSpPr>
          <p:nvPr>
            <p:ph type="title"/>
          </p:nvPr>
        </p:nvSpPr>
        <p:spPr>
          <a:xfrm>
            <a:off x="9" y="182520"/>
            <a:ext cx="9142413" cy="729250"/>
          </a:xfrm>
        </p:spPr>
        <p:txBody>
          <a:bodyPr lIns="0" tIns="0" rIns="0" bIns="0">
            <a:normAutofit/>
          </a:bodyPr>
          <a:lstStyle/>
          <a:p>
            <a:r>
              <a:rPr lang="en-US" sz="3600" dirty="0" err="1" smtClean="0"/>
              <a:t>eROSITA</a:t>
            </a:r>
            <a:r>
              <a:rPr lang="en-US" sz="3600" dirty="0" smtClean="0"/>
              <a:t> and Planets</a:t>
            </a:r>
            <a:endParaRPr lang="de-DE" sz="3600" dirty="0"/>
          </a:p>
        </p:txBody>
      </p:sp>
      <p:cxnSp>
        <p:nvCxnSpPr>
          <p:cNvPr id="9" name="Gerade Verbindung 8"/>
          <p:cNvCxnSpPr/>
          <p:nvPr/>
        </p:nvCxnSpPr>
        <p:spPr>
          <a:xfrm>
            <a:off x="4576112" y="1794830"/>
            <a:ext cx="0" cy="3893866"/>
          </a:xfrm>
          <a:prstGeom prst="line">
            <a:avLst/>
          </a:prstGeom>
          <a:ln>
            <a:solidFill>
              <a:srgbClr val="FFFF9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1309185" y="5359536"/>
            <a:ext cx="756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FFFFDA"/>
                </a:solidFill>
                <a:latin typeface="Calibri"/>
              </a:rPr>
              <a:t>IKI/Ru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7027283" y="5359536"/>
            <a:ext cx="845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FFFFDA"/>
                </a:solidFill>
                <a:latin typeface="Calibri"/>
              </a:rPr>
              <a:t>MPE/D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304992" y="5821524"/>
            <a:ext cx="8534016" cy="372604"/>
          </a:xfrm>
          <a:prstGeom prst="rect">
            <a:avLst/>
          </a:prstGeom>
          <a:noFill/>
        </p:spPr>
        <p:txBody>
          <a:bodyPr wrap="square" bIns="140400" rtlCol="0">
            <a:spAutoFit/>
          </a:bodyPr>
          <a:lstStyle/>
          <a:p>
            <a:pPr algn="ctr"/>
            <a:r>
              <a:rPr lang="de-DE" sz="1200">
                <a:solidFill>
                  <a:prstClr val="white"/>
                </a:solidFill>
                <a:latin typeface="Calibri"/>
              </a:rPr>
              <a:t>solar elongation: 70 – 110 deg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422435" y="934585"/>
            <a:ext cx="2307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>
                <a:solidFill>
                  <a:prstClr val="white"/>
                </a:solidFill>
                <a:latin typeface="Calibri"/>
              </a:rPr>
              <a:t>plans for early science</a:t>
            </a:r>
          </a:p>
        </p:txBody>
      </p:sp>
    </p:spTree>
    <p:extLst>
      <p:ext uri="{BB962C8B-B14F-4D97-AF65-F5344CB8AC3E}">
        <p14:creationId xmlns:p14="http://schemas.microsoft.com/office/powerpoint/2010/main" val="364916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s201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0" t="54418" r="6347" b="2934"/>
          <a:stretch/>
        </p:blipFill>
        <p:spPr>
          <a:xfrm>
            <a:off x="304999" y="1446970"/>
            <a:ext cx="8534318" cy="4728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el 2"/>
          <p:cNvSpPr>
            <a:spLocks noGrp="1"/>
          </p:cNvSpPr>
          <p:nvPr>
            <p:ph type="title"/>
          </p:nvPr>
        </p:nvSpPr>
        <p:spPr>
          <a:xfrm>
            <a:off x="9" y="182520"/>
            <a:ext cx="9142413" cy="729250"/>
          </a:xfrm>
        </p:spPr>
        <p:txBody>
          <a:bodyPr lIns="0" tIns="0" rIns="0" bIns="0">
            <a:normAutofit/>
          </a:bodyPr>
          <a:lstStyle/>
          <a:p>
            <a:r>
              <a:rPr lang="en-US" sz="3600" dirty="0" err="1" smtClean="0"/>
              <a:t>eROSITA</a:t>
            </a:r>
            <a:r>
              <a:rPr lang="en-US" sz="3600" dirty="0" smtClean="0"/>
              <a:t> and Planets</a:t>
            </a:r>
            <a:endParaRPr lang="de-DE" sz="3600" dirty="0"/>
          </a:p>
        </p:txBody>
      </p:sp>
      <p:cxnSp>
        <p:nvCxnSpPr>
          <p:cNvPr id="9" name="Gerade Verbindung 8"/>
          <p:cNvCxnSpPr/>
          <p:nvPr/>
        </p:nvCxnSpPr>
        <p:spPr>
          <a:xfrm>
            <a:off x="4576112" y="1794830"/>
            <a:ext cx="0" cy="3893866"/>
          </a:xfrm>
          <a:prstGeom prst="line">
            <a:avLst/>
          </a:prstGeom>
          <a:ln>
            <a:solidFill>
              <a:srgbClr val="FFFF9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1309185" y="5359536"/>
            <a:ext cx="756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FFFFDA"/>
                </a:solidFill>
                <a:latin typeface="Calibri"/>
              </a:rPr>
              <a:t>IKI/Ru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7027283" y="5359536"/>
            <a:ext cx="845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FFFFDA"/>
                </a:solidFill>
                <a:latin typeface="Calibri"/>
              </a:rPr>
              <a:t>MPE/D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304992" y="5821524"/>
            <a:ext cx="8534016" cy="372604"/>
          </a:xfrm>
          <a:prstGeom prst="rect">
            <a:avLst/>
          </a:prstGeom>
          <a:noFill/>
        </p:spPr>
        <p:txBody>
          <a:bodyPr wrap="square" bIns="140400" rtlCol="0">
            <a:spAutoFit/>
          </a:bodyPr>
          <a:lstStyle/>
          <a:p>
            <a:pPr algn="ctr"/>
            <a:r>
              <a:rPr lang="de-DE" sz="1200">
                <a:solidFill>
                  <a:prstClr val="white"/>
                </a:solidFill>
                <a:latin typeface="Calibri"/>
              </a:rPr>
              <a:t>solar elongation: 70 – 110 deg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04992" y="1077638"/>
            <a:ext cx="132180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de-DE">
                <a:solidFill>
                  <a:prstClr val="white"/>
                </a:solidFill>
                <a:latin typeface="Calibri"/>
              </a:rPr>
              <a:t>Saturn 2016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422435" y="934585"/>
            <a:ext cx="2307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>
                <a:solidFill>
                  <a:prstClr val="white"/>
                </a:solidFill>
                <a:latin typeface="Calibri"/>
              </a:rPr>
              <a:t>plans for early science</a:t>
            </a:r>
          </a:p>
        </p:txBody>
      </p:sp>
    </p:spTree>
    <p:extLst>
      <p:ext uri="{BB962C8B-B14F-4D97-AF65-F5344CB8AC3E}">
        <p14:creationId xmlns:p14="http://schemas.microsoft.com/office/powerpoint/2010/main" val="2585654304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s201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7" t="54383" r="6462" b="3051"/>
          <a:stretch/>
        </p:blipFill>
        <p:spPr>
          <a:xfrm>
            <a:off x="304998" y="1446970"/>
            <a:ext cx="8534010" cy="4728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el 2"/>
          <p:cNvSpPr>
            <a:spLocks noGrp="1"/>
          </p:cNvSpPr>
          <p:nvPr>
            <p:ph type="title"/>
          </p:nvPr>
        </p:nvSpPr>
        <p:spPr>
          <a:xfrm>
            <a:off x="9" y="182520"/>
            <a:ext cx="9142413" cy="729250"/>
          </a:xfrm>
        </p:spPr>
        <p:txBody>
          <a:bodyPr lIns="0" tIns="0" rIns="0" bIns="0">
            <a:normAutofit/>
          </a:bodyPr>
          <a:lstStyle/>
          <a:p>
            <a:r>
              <a:rPr lang="en-US" sz="3600" dirty="0" err="1" smtClean="0"/>
              <a:t>eROSITA</a:t>
            </a:r>
            <a:r>
              <a:rPr lang="en-US" sz="3600" dirty="0" smtClean="0"/>
              <a:t> and Planets</a:t>
            </a:r>
            <a:endParaRPr lang="de-DE" sz="3600" dirty="0"/>
          </a:p>
        </p:txBody>
      </p:sp>
      <p:cxnSp>
        <p:nvCxnSpPr>
          <p:cNvPr id="9" name="Gerade Verbindung 8"/>
          <p:cNvCxnSpPr/>
          <p:nvPr/>
        </p:nvCxnSpPr>
        <p:spPr>
          <a:xfrm>
            <a:off x="4576112" y="1794830"/>
            <a:ext cx="0" cy="3893866"/>
          </a:xfrm>
          <a:prstGeom prst="line">
            <a:avLst/>
          </a:prstGeom>
          <a:ln>
            <a:solidFill>
              <a:srgbClr val="FFFF9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1309185" y="5359536"/>
            <a:ext cx="756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FFFFDA"/>
                </a:solidFill>
                <a:latin typeface="Calibri"/>
              </a:rPr>
              <a:t>IKI/Ru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7027283" y="5359536"/>
            <a:ext cx="845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FFFFDA"/>
                </a:solidFill>
                <a:latin typeface="Calibri"/>
              </a:rPr>
              <a:t>MPE/D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304992" y="5821524"/>
            <a:ext cx="8534016" cy="372604"/>
          </a:xfrm>
          <a:prstGeom prst="rect">
            <a:avLst/>
          </a:prstGeom>
          <a:noFill/>
        </p:spPr>
        <p:txBody>
          <a:bodyPr wrap="square" bIns="140400" rtlCol="0">
            <a:spAutoFit/>
          </a:bodyPr>
          <a:lstStyle/>
          <a:p>
            <a:pPr algn="ctr"/>
            <a:r>
              <a:rPr lang="de-DE" sz="1200">
                <a:solidFill>
                  <a:prstClr val="white"/>
                </a:solidFill>
                <a:latin typeface="Calibri"/>
              </a:rPr>
              <a:t>solar elongation: 70 – 110 deg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04992" y="1077638"/>
            <a:ext cx="132180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de-DE">
                <a:solidFill>
                  <a:prstClr val="white"/>
                </a:solidFill>
                <a:latin typeface="Calibri"/>
              </a:rPr>
              <a:t>Saturn 2017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422435" y="934585"/>
            <a:ext cx="2307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>
                <a:solidFill>
                  <a:prstClr val="white"/>
                </a:solidFill>
                <a:latin typeface="Calibri"/>
              </a:rPr>
              <a:t>plans for early science</a:t>
            </a:r>
          </a:p>
        </p:txBody>
      </p:sp>
    </p:spTree>
    <p:extLst>
      <p:ext uri="{BB962C8B-B14F-4D97-AF65-F5344CB8AC3E}">
        <p14:creationId xmlns:p14="http://schemas.microsoft.com/office/powerpoint/2010/main" val="317875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>
            <a:spLocks noGrp="1"/>
          </p:cNvSpPr>
          <p:nvPr>
            <p:ph type="title"/>
          </p:nvPr>
        </p:nvSpPr>
        <p:spPr>
          <a:xfrm>
            <a:off x="9" y="182520"/>
            <a:ext cx="9142413" cy="729250"/>
          </a:xfrm>
        </p:spPr>
        <p:txBody>
          <a:bodyPr lIns="0" tIns="0" rIns="0" bIns="0">
            <a:normAutofit/>
          </a:bodyPr>
          <a:lstStyle/>
          <a:p>
            <a:r>
              <a:rPr lang="en-US" sz="3600" dirty="0" err="1" smtClean="0"/>
              <a:t>eROSITA</a:t>
            </a:r>
            <a:r>
              <a:rPr lang="en-US" sz="3600" dirty="0" smtClean="0"/>
              <a:t> and Planets</a:t>
            </a:r>
            <a:endParaRPr lang="de-DE" sz="3600" dirty="0"/>
          </a:p>
        </p:txBody>
      </p:sp>
      <p:grpSp>
        <p:nvGrpSpPr>
          <p:cNvPr id="2" name="Gruppierung 1"/>
          <p:cNvGrpSpPr/>
          <p:nvPr/>
        </p:nvGrpSpPr>
        <p:grpSpPr>
          <a:xfrm>
            <a:off x="567664" y="1235471"/>
            <a:ext cx="8024548" cy="5006711"/>
            <a:chOff x="940727" y="1124744"/>
            <a:chExt cx="8024548" cy="5006711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727" y="2218268"/>
              <a:ext cx="8024548" cy="3913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6" name="Gruppieren 2"/>
            <p:cNvGrpSpPr/>
            <p:nvPr/>
          </p:nvGrpSpPr>
          <p:grpSpPr>
            <a:xfrm>
              <a:off x="1118647" y="1124744"/>
              <a:ext cx="2106161" cy="684490"/>
              <a:chOff x="1118647" y="1158593"/>
              <a:chExt cx="2106161" cy="684490"/>
            </a:xfrm>
          </p:grpSpPr>
          <p:sp>
            <p:nvSpPr>
              <p:cNvPr id="7" name="Abgerundetes Rechteck 6"/>
              <p:cNvSpPr/>
              <p:nvPr/>
            </p:nvSpPr>
            <p:spPr>
              <a:xfrm>
                <a:off x="1118647" y="1158593"/>
                <a:ext cx="2088232" cy="684077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" name="Textfeld 7"/>
              <p:cNvSpPr txBox="1"/>
              <p:nvPr/>
            </p:nvSpPr>
            <p:spPr>
              <a:xfrm>
                <a:off x="1208584" y="1196752"/>
                <a:ext cx="20162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C00000"/>
                    </a:solidFill>
                  </a:rPr>
                  <a:t>Sun, Earth, Moon: not observable</a:t>
                </a:r>
                <a:endParaRPr lang="de-DE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9" name="Pfeil nach rechts 8"/>
            <p:cNvSpPr/>
            <p:nvPr/>
          </p:nvSpPr>
          <p:spPr>
            <a:xfrm>
              <a:off x="6177137" y="1592652"/>
              <a:ext cx="2592287" cy="5040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Optical blocking filter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10" name="Pfeil nach rechts 9"/>
            <p:cNvSpPr/>
            <p:nvPr/>
          </p:nvSpPr>
          <p:spPr>
            <a:xfrm flipH="1">
              <a:off x="4088904" y="1160604"/>
              <a:ext cx="2946326" cy="5040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Reasonable exposure time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11" name="Rechteck 10"/>
            <p:cNvSpPr/>
            <p:nvPr/>
          </p:nvSpPr>
          <p:spPr>
            <a:xfrm>
              <a:off x="6105128" y="3429000"/>
              <a:ext cx="930102" cy="2270407"/>
            </a:xfrm>
            <a:prstGeom prst="rect">
              <a:avLst/>
            </a:prstGeom>
            <a:solidFill>
              <a:schemeClr val="accent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Ellipse 13"/>
            <p:cNvSpPr/>
            <p:nvPr/>
          </p:nvSpPr>
          <p:spPr>
            <a:xfrm>
              <a:off x="1206681" y="2924944"/>
              <a:ext cx="144016" cy="14401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Ellipse 14"/>
            <p:cNvSpPr/>
            <p:nvPr/>
          </p:nvSpPr>
          <p:spPr>
            <a:xfrm>
              <a:off x="1209105" y="3284984"/>
              <a:ext cx="144016" cy="144016"/>
            </a:xfrm>
            <a:prstGeom prst="ellipse">
              <a:avLst/>
            </a:prstGeom>
            <a:solidFill>
              <a:schemeClr val="bg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Ellipse 15"/>
            <p:cNvSpPr/>
            <p:nvPr/>
          </p:nvSpPr>
          <p:spPr>
            <a:xfrm>
              <a:off x="1206681" y="3717032"/>
              <a:ext cx="144016" cy="144016"/>
            </a:xfrm>
            <a:prstGeom prst="ellipse">
              <a:avLst/>
            </a:prstGeom>
            <a:solidFill>
              <a:schemeClr val="bg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Ellipse 16"/>
            <p:cNvSpPr/>
            <p:nvPr/>
          </p:nvSpPr>
          <p:spPr>
            <a:xfrm>
              <a:off x="1209105" y="4102853"/>
              <a:ext cx="144016" cy="144016"/>
            </a:xfrm>
            <a:prstGeom prst="ellipse">
              <a:avLst/>
            </a:prstGeom>
            <a:solidFill>
              <a:schemeClr val="bg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Ellipse 17"/>
            <p:cNvSpPr/>
            <p:nvPr/>
          </p:nvSpPr>
          <p:spPr>
            <a:xfrm>
              <a:off x="1208584" y="4492195"/>
              <a:ext cx="144016" cy="144016"/>
            </a:xfrm>
            <a:prstGeom prst="ellipse">
              <a:avLst/>
            </a:prstGeom>
            <a:solidFill>
              <a:schemeClr val="bg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Ellipse 18"/>
            <p:cNvSpPr/>
            <p:nvPr/>
          </p:nvSpPr>
          <p:spPr>
            <a:xfrm>
              <a:off x="1209105" y="4869160"/>
              <a:ext cx="144016" cy="144016"/>
            </a:xfrm>
            <a:prstGeom prst="ellipse">
              <a:avLst/>
            </a:prstGeom>
            <a:solidFill>
              <a:schemeClr val="bg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Ellipse 19"/>
            <p:cNvSpPr/>
            <p:nvPr/>
          </p:nvSpPr>
          <p:spPr>
            <a:xfrm>
              <a:off x="1209105" y="5229200"/>
              <a:ext cx="144016" cy="144016"/>
            </a:xfrm>
            <a:prstGeom prst="ellipse">
              <a:avLst/>
            </a:prstGeom>
            <a:solidFill>
              <a:schemeClr val="bg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Ellipse 20"/>
            <p:cNvSpPr/>
            <p:nvPr/>
          </p:nvSpPr>
          <p:spPr>
            <a:xfrm>
              <a:off x="1209105" y="2925643"/>
              <a:ext cx="144016" cy="14401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Ellipse 21"/>
            <p:cNvSpPr/>
            <p:nvPr/>
          </p:nvSpPr>
          <p:spPr>
            <a:xfrm>
              <a:off x="1208584" y="3284984"/>
              <a:ext cx="144016" cy="14401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Ellipse 22"/>
            <p:cNvSpPr/>
            <p:nvPr/>
          </p:nvSpPr>
          <p:spPr>
            <a:xfrm>
              <a:off x="1208584" y="3717032"/>
              <a:ext cx="144016" cy="14401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Ellipse 23"/>
            <p:cNvSpPr/>
            <p:nvPr/>
          </p:nvSpPr>
          <p:spPr>
            <a:xfrm>
              <a:off x="1205404" y="4102853"/>
              <a:ext cx="144016" cy="144016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Ellipse 24"/>
            <p:cNvSpPr/>
            <p:nvPr/>
          </p:nvSpPr>
          <p:spPr>
            <a:xfrm>
              <a:off x="1205404" y="4492195"/>
              <a:ext cx="144016" cy="14401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Ellipse 25"/>
            <p:cNvSpPr/>
            <p:nvPr/>
          </p:nvSpPr>
          <p:spPr>
            <a:xfrm>
              <a:off x="1205404" y="4869160"/>
              <a:ext cx="144016" cy="14401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Ellipse 26"/>
            <p:cNvSpPr/>
            <p:nvPr/>
          </p:nvSpPr>
          <p:spPr>
            <a:xfrm>
              <a:off x="1208584" y="5229200"/>
              <a:ext cx="144016" cy="14401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5233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029648" y="1702100"/>
            <a:ext cx="3199013" cy="1446550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de-DE" sz="1600" b="1">
                <a:solidFill>
                  <a:srgbClr val="000000"/>
                </a:solidFill>
              </a:rPr>
              <a:t>XMM-Newton / EPIC pn thick filter:</a:t>
            </a:r>
          </a:p>
          <a:p>
            <a:endParaRPr lang="de-DE" sz="1600" u="sng">
              <a:solidFill>
                <a:srgbClr val="000000"/>
              </a:solidFill>
            </a:endParaRPr>
          </a:p>
          <a:p>
            <a:pPr>
              <a:lnSpc>
                <a:spcPct val="50000"/>
              </a:lnSpc>
            </a:pPr>
            <a:r>
              <a:rPr lang="de-DE" sz="1600">
                <a:solidFill>
                  <a:srgbClr val="000000"/>
                </a:solidFill>
              </a:rPr>
              <a:t>mirror effective area: ~3000 cm</a:t>
            </a:r>
            <a:r>
              <a:rPr lang="de-DE" sz="1600" baseline="30000">
                <a:solidFill>
                  <a:srgbClr val="000000"/>
                </a:solidFill>
              </a:rPr>
              <a:t>2</a:t>
            </a:r>
            <a:endParaRPr lang="de-DE" sz="1600">
              <a:solidFill>
                <a:srgbClr val="000000"/>
              </a:solidFill>
            </a:endParaRPr>
          </a:p>
          <a:p>
            <a:r>
              <a:rPr lang="de-DE" sz="1600">
                <a:solidFill>
                  <a:srgbClr val="000000"/>
                </a:solidFill>
              </a:rPr>
              <a:t>HEW: ~15 arcsec</a:t>
            </a:r>
          </a:p>
          <a:p>
            <a:r>
              <a:rPr lang="de-DE" sz="1600">
                <a:solidFill>
                  <a:srgbClr val="000000"/>
                </a:solidFill>
              </a:rPr>
              <a:t>pixel size: 4.1 x 4.1 arcsec</a:t>
            </a:r>
            <a:r>
              <a:rPr lang="de-DE" sz="1600" baseline="30000">
                <a:solidFill>
                  <a:srgbClr val="000000"/>
                </a:solidFill>
              </a:rPr>
              <a:t>2</a:t>
            </a:r>
          </a:p>
          <a:p>
            <a:r>
              <a:rPr lang="de-DE" sz="1600">
                <a:solidFill>
                  <a:srgbClr val="000000"/>
                </a:solidFill>
              </a:rPr>
              <a:t>integration time (LW) : 48 ms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709382" y="1701196"/>
            <a:ext cx="2783033" cy="14465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600" b="1">
                <a:solidFill>
                  <a:srgbClr val="000000"/>
                </a:solidFill>
              </a:rPr>
              <a:t>eROSITA:</a:t>
            </a:r>
          </a:p>
          <a:p>
            <a:endParaRPr lang="de-DE" sz="1600">
              <a:solidFill>
                <a:srgbClr val="000000"/>
              </a:solidFill>
            </a:endParaRPr>
          </a:p>
          <a:p>
            <a:pPr>
              <a:lnSpc>
                <a:spcPct val="50000"/>
              </a:lnSpc>
            </a:pPr>
            <a:r>
              <a:rPr lang="de-DE" sz="1600">
                <a:solidFill>
                  <a:srgbClr val="000000"/>
                </a:solidFill>
              </a:rPr>
              <a:t>mirror effective area: ~400 cm</a:t>
            </a:r>
            <a:r>
              <a:rPr lang="de-DE" sz="1600" baseline="30000">
                <a:solidFill>
                  <a:srgbClr val="000000"/>
                </a:solidFill>
              </a:rPr>
              <a:t>2</a:t>
            </a:r>
            <a:endParaRPr lang="de-DE" sz="1600">
              <a:solidFill>
                <a:srgbClr val="000000"/>
              </a:solidFill>
            </a:endParaRPr>
          </a:p>
          <a:p>
            <a:r>
              <a:rPr lang="de-DE" sz="1600">
                <a:solidFill>
                  <a:srgbClr val="000000"/>
                </a:solidFill>
              </a:rPr>
              <a:t>HEW: ~16 arcsec</a:t>
            </a:r>
          </a:p>
          <a:p>
            <a:r>
              <a:rPr lang="de-DE" sz="1600">
                <a:solidFill>
                  <a:srgbClr val="000000"/>
                </a:solidFill>
              </a:rPr>
              <a:t>pixel size: 10 x 10 arcsec</a:t>
            </a:r>
            <a:r>
              <a:rPr lang="de-DE" sz="1600" baseline="30000">
                <a:solidFill>
                  <a:srgbClr val="000000"/>
                </a:solidFill>
              </a:rPr>
              <a:t>2</a:t>
            </a:r>
            <a:endParaRPr lang="de-DE" sz="1600">
              <a:solidFill>
                <a:srgbClr val="000000"/>
              </a:solidFill>
            </a:endParaRPr>
          </a:p>
          <a:p>
            <a:r>
              <a:rPr lang="de-DE" sz="1600">
                <a:solidFill>
                  <a:srgbClr val="000000"/>
                </a:solidFill>
              </a:rPr>
              <a:t>integration time: 50 ms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888110" y="3486318"/>
            <a:ext cx="3553978" cy="144655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de-DE" sz="1600" b="1">
                <a:solidFill>
                  <a:srgbClr val="000000"/>
                </a:solidFill>
              </a:rPr>
              <a:t>„eROSITA/XMM“ for extended sources:</a:t>
            </a:r>
          </a:p>
          <a:p>
            <a:endParaRPr lang="de-DE" sz="1600">
              <a:solidFill>
                <a:srgbClr val="000000"/>
              </a:solidFill>
            </a:endParaRPr>
          </a:p>
          <a:p>
            <a:pPr>
              <a:lnSpc>
                <a:spcPct val="50000"/>
              </a:lnSpc>
            </a:pPr>
            <a:r>
              <a:rPr lang="de-DE" sz="1600">
                <a:solidFill>
                  <a:srgbClr val="000000"/>
                </a:solidFill>
              </a:rPr>
              <a:t>effective area: 0.13</a:t>
            </a:r>
          </a:p>
          <a:p>
            <a:r>
              <a:rPr lang="de-DE" sz="1600">
                <a:solidFill>
                  <a:srgbClr val="000000"/>
                </a:solidFill>
              </a:rPr>
              <a:t>pixel size: 5.9</a:t>
            </a:r>
          </a:p>
          <a:p>
            <a:r>
              <a:rPr lang="de-DE" sz="1600">
                <a:solidFill>
                  <a:srgbClr val="000000"/>
                </a:solidFill>
              </a:rPr>
              <a:t>integration time: 1.04</a:t>
            </a:r>
          </a:p>
          <a:p>
            <a:r>
              <a:rPr lang="de-DE" sz="1600">
                <a:solidFill>
                  <a:srgbClr val="000000"/>
                </a:solidFill>
                <a:sym typeface="Wingdings"/>
              </a:rPr>
              <a:t> 0.13 * 5.9 * 1.04 = 0.80 optical load</a:t>
            </a:r>
            <a:endParaRPr lang="de-DE" sz="1600">
              <a:solidFill>
                <a:srgbClr val="00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986313" y="5403571"/>
            <a:ext cx="7446138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1600">
                <a:solidFill>
                  <a:srgbClr val="000000"/>
                </a:solidFill>
              </a:rPr>
              <a:t>Mars observable with EPIC pn thick LW </a:t>
            </a:r>
            <a:br>
              <a:rPr lang="de-DE" sz="1600">
                <a:solidFill>
                  <a:srgbClr val="000000"/>
                </a:solidFill>
              </a:rPr>
            </a:br>
            <a:r>
              <a:rPr lang="de-DE" sz="1600">
                <a:solidFill>
                  <a:srgbClr val="000000"/>
                </a:solidFill>
              </a:rPr>
              <a:t>                                                </a:t>
            </a:r>
            <a:r>
              <a:rPr lang="de-DE" sz="1600">
                <a:solidFill>
                  <a:srgbClr val="000000"/>
                </a:solidFill>
                <a:sym typeface="Wingdings"/>
              </a:rPr>
              <a:t> Mars observable with eROSITA F2, maybe even with F1</a:t>
            </a:r>
            <a:endParaRPr lang="de-DE" sz="1600">
              <a:solidFill>
                <a:srgbClr val="00000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90496" y="261820"/>
            <a:ext cx="5384281" cy="400110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de-DE" sz="2000">
                <a:solidFill>
                  <a:srgbClr val="000000"/>
                </a:solidFill>
              </a:rPr>
              <a:t>What optical blocking filter is required for Mars</a:t>
            </a:r>
            <a:r>
              <a:rPr lang="de-DE" sz="2000" baseline="30000">
                <a:solidFill>
                  <a:srgbClr val="000000"/>
                </a:solidFill>
              </a:rPr>
              <a:t>*</a:t>
            </a:r>
            <a:r>
              <a:rPr lang="de-DE" sz="2000">
                <a:solidFill>
                  <a:srgbClr val="000000"/>
                </a:solidFill>
              </a:rPr>
              <a:t> ?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777232" y="888160"/>
            <a:ext cx="73279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baseline="30000"/>
              <a:t>*</a:t>
            </a:r>
            <a:r>
              <a:rPr lang="de-DE" sz="1600"/>
              <a:t>Mars is the optically brightest target in the allowed eROSITA solar angle range</a:t>
            </a:r>
            <a:endParaRPr lang="de-DE" sz="1600" baseline="30000"/>
          </a:p>
        </p:txBody>
      </p:sp>
    </p:spTree>
    <p:extLst>
      <p:ext uri="{BB962C8B-B14F-4D97-AF65-F5344CB8AC3E}">
        <p14:creationId xmlns:p14="http://schemas.microsoft.com/office/powerpoint/2010/main" val="218236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ung 11"/>
          <p:cNvGrpSpPr/>
          <p:nvPr/>
        </p:nvGrpSpPr>
        <p:grpSpPr>
          <a:xfrm>
            <a:off x="1694450" y="3844978"/>
            <a:ext cx="2160000" cy="755850"/>
            <a:chOff x="465082" y="4882943"/>
            <a:chExt cx="2160000" cy="755850"/>
          </a:xfrm>
        </p:grpSpPr>
        <p:sp>
          <p:nvSpPr>
            <p:cNvPr id="3" name="Rechteck 2"/>
            <p:cNvSpPr/>
            <p:nvPr/>
          </p:nvSpPr>
          <p:spPr bwMode="auto">
            <a:xfrm>
              <a:off x="465082" y="4882943"/>
              <a:ext cx="2160000" cy="755850"/>
            </a:xfrm>
            <a:prstGeom prst="rect">
              <a:avLst/>
            </a:prstGeom>
            <a:solidFill>
              <a:srgbClr val="CCFFCC"/>
            </a:solidFill>
            <a:ln w="12700" cap="flat" cmpd="sng" algn="ctr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873125" fontAlgn="base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</a:pPr>
              <a:endParaRPr lang="de-DE" sz="17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" name="Textfeld 3"/>
            <p:cNvSpPr txBox="1"/>
            <p:nvPr/>
          </p:nvSpPr>
          <p:spPr>
            <a:xfrm>
              <a:off x="974882" y="5065464"/>
              <a:ext cx="1154207" cy="375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de-DE" sz="1700">
                  <a:solidFill>
                    <a:srgbClr val="000000"/>
                  </a:solidFill>
                  <a:latin typeface="Arial" charset="0"/>
                </a:rPr>
                <a:t>200 nm Al</a:t>
              </a:r>
            </a:p>
          </p:txBody>
        </p:sp>
      </p:grpSp>
      <p:sp>
        <p:nvSpPr>
          <p:cNvPr id="5" name="Rechteck 4"/>
          <p:cNvSpPr/>
          <p:nvPr/>
        </p:nvSpPr>
        <p:spPr bwMode="auto">
          <a:xfrm>
            <a:off x="1694450" y="4593862"/>
            <a:ext cx="2160000" cy="1133775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9000"/>
                </a:schemeClr>
              </a:gs>
              <a:gs pos="100000">
                <a:prstClr val="white"/>
              </a:gs>
            </a:gsLst>
            <a:lin ang="5400000" scaled="0"/>
            <a:tileRect/>
          </a:gradFill>
          <a:ln w="12700" cap="flat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873125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de-DE" sz="17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437017" y="4946001"/>
            <a:ext cx="656982" cy="3757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de-DE" sz="1700">
                <a:solidFill>
                  <a:srgbClr val="000000"/>
                </a:solidFill>
                <a:latin typeface="Arial" charset="0"/>
              </a:rPr>
              <a:t>CCD</a:t>
            </a:r>
          </a:p>
        </p:txBody>
      </p:sp>
      <p:grpSp>
        <p:nvGrpSpPr>
          <p:cNvPr id="7" name="Gruppierung 6"/>
          <p:cNvGrpSpPr/>
          <p:nvPr/>
        </p:nvGrpSpPr>
        <p:grpSpPr>
          <a:xfrm>
            <a:off x="1694450" y="2284857"/>
            <a:ext cx="2160000" cy="755850"/>
            <a:chOff x="465082" y="2889337"/>
            <a:chExt cx="2160000" cy="755850"/>
          </a:xfrm>
        </p:grpSpPr>
        <p:sp>
          <p:nvSpPr>
            <p:cNvPr id="10" name="Rechteck 9"/>
            <p:cNvSpPr/>
            <p:nvPr/>
          </p:nvSpPr>
          <p:spPr bwMode="auto">
            <a:xfrm>
              <a:off x="465082" y="2889337"/>
              <a:ext cx="2160000" cy="755850"/>
            </a:xfrm>
            <a:prstGeom prst="rect">
              <a:avLst/>
            </a:prstGeom>
            <a:solidFill>
              <a:srgbClr val="FFFF00">
                <a:alpha val="30000"/>
              </a:srgbClr>
            </a:solidFill>
            <a:ln w="12700" cap="flat" cmpd="sng" algn="ctr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873125" fontAlgn="base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</a:pPr>
              <a:endParaRPr lang="de-DE" sz="17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962801" y="3059280"/>
              <a:ext cx="1178371" cy="375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de-DE" sz="1700">
                  <a:solidFill>
                    <a:srgbClr val="000000"/>
                  </a:solidFill>
                  <a:latin typeface="Arial" charset="0"/>
                </a:rPr>
                <a:t>200 nm PI</a:t>
              </a:r>
            </a:p>
          </p:txBody>
        </p:sp>
      </p:grpSp>
      <p:sp>
        <p:nvSpPr>
          <p:cNvPr id="8" name="Rechteck 7"/>
          <p:cNvSpPr/>
          <p:nvPr/>
        </p:nvSpPr>
        <p:spPr bwMode="auto">
          <a:xfrm>
            <a:off x="5291735" y="4593841"/>
            <a:ext cx="2160000" cy="1133775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9000"/>
                </a:schemeClr>
              </a:gs>
              <a:gs pos="100000">
                <a:prstClr val="white"/>
              </a:gs>
            </a:gsLst>
            <a:lin ang="5400000" scaled="0"/>
            <a:tileRect/>
          </a:gradFill>
          <a:ln w="12700" cap="flat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873125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de-DE" sz="17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030918" y="4945980"/>
            <a:ext cx="656982" cy="3757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de-DE" sz="1700">
                <a:solidFill>
                  <a:srgbClr val="000000"/>
                </a:solidFill>
                <a:latin typeface="Arial" charset="0"/>
              </a:rPr>
              <a:t>CCD</a:t>
            </a:r>
          </a:p>
        </p:txBody>
      </p:sp>
      <p:grpSp>
        <p:nvGrpSpPr>
          <p:cNvPr id="13" name="Gruppierung 12"/>
          <p:cNvGrpSpPr/>
          <p:nvPr/>
        </p:nvGrpSpPr>
        <p:grpSpPr>
          <a:xfrm>
            <a:off x="5286375" y="2280555"/>
            <a:ext cx="2160000" cy="946866"/>
            <a:chOff x="465082" y="2706842"/>
            <a:chExt cx="2160000" cy="473433"/>
          </a:xfrm>
        </p:grpSpPr>
        <p:sp>
          <p:nvSpPr>
            <p:cNvPr id="14" name="Rechteck 13"/>
            <p:cNvSpPr/>
            <p:nvPr/>
          </p:nvSpPr>
          <p:spPr bwMode="auto">
            <a:xfrm>
              <a:off x="465082" y="2706842"/>
              <a:ext cx="2160000" cy="377925"/>
            </a:xfrm>
            <a:prstGeom prst="rect">
              <a:avLst/>
            </a:prstGeom>
            <a:solidFill>
              <a:srgbClr val="FFFF00">
                <a:alpha val="30000"/>
              </a:srgbClr>
            </a:solidFill>
            <a:ln w="12700" cap="flat" cmpd="sng" algn="ctr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873125" fontAlgn="base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</a:pPr>
              <a:endParaRPr lang="de-DE" sz="17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974883" y="2804531"/>
              <a:ext cx="1178371" cy="375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de-DE" sz="1700">
                  <a:solidFill>
                    <a:srgbClr val="000000"/>
                  </a:solidFill>
                  <a:latin typeface="Arial" charset="0"/>
                </a:rPr>
                <a:t>200 nm PI</a:t>
              </a:r>
            </a:p>
          </p:txBody>
        </p:sp>
      </p:grpSp>
      <p:sp>
        <p:nvSpPr>
          <p:cNvPr id="18" name="Rechteck 17"/>
          <p:cNvSpPr/>
          <p:nvPr/>
        </p:nvSpPr>
        <p:spPr bwMode="auto">
          <a:xfrm>
            <a:off x="5286375" y="3036405"/>
            <a:ext cx="2160000" cy="377925"/>
          </a:xfrm>
          <a:prstGeom prst="rect">
            <a:avLst/>
          </a:prstGeom>
          <a:solidFill>
            <a:srgbClr val="CCFFCC"/>
          </a:solidFill>
          <a:ln w="12700" cap="flat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873125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de-DE" sz="17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5796176" y="3040707"/>
            <a:ext cx="1154207" cy="3757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de-DE" sz="1700">
                <a:solidFill>
                  <a:srgbClr val="000000"/>
                </a:solidFill>
                <a:latin typeface="Arial" charset="0"/>
              </a:rPr>
              <a:t>100 nm Al</a:t>
            </a:r>
          </a:p>
        </p:txBody>
      </p:sp>
      <p:cxnSp>
        <p:nvCxnSpPr>
          <p:cNvPr id="23" name="Gerade Verbindung 22"/>
          <p:cNvCxnSpPr/>
          <p:nvPr/>
        </p:nvCxnSpPr>
        <p:spPr bwMode="auto">
          <a:xfrm>
            <a:off x="4564395" y="1270086"/>
            <a:ext cx="0" cy="4981398"/>
          </a:xfrm>
          <a:prstGeom prst="line">
            <a:avLst/>
          </a:prstGeom>
          <a:noFill/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0" name="Gruppierung 29"/>
          <p:cNvGrpSpPr/>
          <p:nvPr/>
        </p:nvGrpSpPr>
        <p:grpSpPr>
          <a:xfrm>
            <a:off x="2503783" y="1332384"/>
            <a:ext cx="579812" cy="531434"/>
            <a:chOff x="8056068" y="1574188"/>
            <a:chExt cx="579812" cy="531434"/>
          </a:xfrm>
        </p:grpSpPr>
        <p:sp>
          <p:nvSpPr>
            <p:cNvPr id="28" name="Oval 27"/>
            <p:cNvSpPr/>
            <p:nvPr/>
          </p:nvSpPr>
          <p:spPr bwMode="auto">
            <a:xfrm>
              <a:off x="8056068" y="1574188"/>
              <a:ext cx="579812" cy="5314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873125" fontAlgn="base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</a:pPr>
              <a:endParaRPr lang="de-DE" sz="17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8112777" y="1591168"/>
              <a:ext cx="483977" cy="425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de-DE" sz="2000">
                  <a:solidFill>
                    <a:srgbClr val="000000"/>
                  </a:solidFill>
                  <a:latin typeface="Arial" charset="0"/>
                </a:rPr>
                <a:t>F1</a:t>
              </a:r>
            </a:p>
          </p:txBody>
        </p:sp>
      </p:grpSp>
      <p:grpSp>
        <p:nvGrpSpPr>
          <p:cNvPr id="31" name="Gruppierung 30"/>
          <p:cNvGrpSpPr/>
          <p:nvPr/>
        </p:nvGrpSpPr>
        <p:grpSpPr>
          <a:xfrm>
            <a:off x="6108088" y="1332384"/>
            <a:ext cx="579812" cy="531434"/>
            <a:chOff x="8056068" y="1574188"/>
            <a:chExt cx="579812" cy="531434"/>
          </a:xfrm>
        </p:grpSpPr>
        <p:sp>
          <p:nvSpPr>
            <p:cNvPr id="32" name="Oval 31"/>
            <p:cNvSpPr/>
            <p:nvPr/>
          </p:nvSpPr>
          <p:spPr bwMode="auto">
            <a:xfrm>
              <a:off x="8056068" y="1574188"/>
              <a:ext cx="579812" cy="5314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873125" fontAlgn="base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</a:pPr>
              <a:endParaRPr lang="de-DE" sz="17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8112777" y="1598773"/>
              <a:ext cx="483977" cy="425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de-DE" sz="2000">
                  <a:solidFill>
                    <a:srgbClr val="000000"/>
                  </a:solidFill>
                  <a:latin typeface="Arial" charset="0"/>
                </a:rPr>
                <a:t>F2</a:t>
              </a:r>
            </a:p>
          </p:txBody>
        </p:sp>
      </p:grpSp>
      <p:pic>
        <p:nvPicPr>
          <p:cNvPr id="34" name="Bild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563" y="181908"/>
            <a:ext cx="6553663" cy="1002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feld 16"/>
          <p:cNvSpPr txBox="1"/>
          <p:nvPr/>
        </p:nvSpPr>
        <p:spPr>
          <a:xfrm>
            <a:off x="1694450" y="1945646"/>
            <a:ext cx="216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>
                <a:solidFill>
                  <a:schemeClr val="bg2"/>
                </a:solidFill>
              </a:rPr>
              <a:t>on filter wheel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5286375" y="1948976"/>
            <a:ext cx="216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>
                <a:solidFill>
                  <a:schemeClr val="bg2"/>
                </a:solidFill>
              </a:rPr>
              <a:t>on filter wheel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1694450" y="5869700"/>
            <a:ext cx="216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>
                <a:solidFill>
                  <a:srgbClr val="800040"/>
                </a:solidFill>
              </a:rPr>
              <a:t>5 x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1684090" y="3506260"/>
            <a:ext cx="216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>
                <a:solidFill>
                  <a:schemeClr val="bg2"/>
                </a:solidFill>
              </a:rPr>
              <a:t>on CCD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5291735" y="5869700"/>
            <a:ext cx="216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>
                <a:solidFill>
                  <a:srgbClr val="800040"/>
                </a:solidFill>
              </a:rPr>
              <a:t>2 x</a:t>
            </a:r>
          </a:p>
        </p:txBody>
      </p:sp>
    </p:spTree>
    <p:extLst>
      <p:ext uri="{BB962C8B-B14F-4D97-AF65-F5344CB8AC3E}">
        <p14:creationId xmlns:p14="http://schemas.microsoft.com/office/powerpoint/2010/main" val="361806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563" y="181908"/>
            <a:ext cx="6553663" cy="1002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Abgerundetes Rechteck 13"/>
          <p:cNvSpPr/>
          <p:nvPr/>
        </p:nvSpPr>
        <p:spPr bwMode="auto">
          <a:xfrm>
            <a:off x="1011458" y="1221039"/>
            <a:ext cx="6981343" cy="4969609"/>
          </a:xfrm>
          <a:prstGeom prst="roundRect">
            <a:avLst/>
          </a:prstGeom>
          <a:solidFill>
            <a:srgbClr val="FFFFFF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73125" rtl="0" eaLnBrk="1" fontAlgn="base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6" name="Gruppierung 15"/>
          <p:cNvGrpSpPr/>
          <p:nvPr/>
        </p:nvGrpSpPr>
        <p:grpSpPr>
          <a:xfrm>
            <a:off x="1100206" y="1281879"/>
            <a:ext cx="6741020" cy="4859267"/>
            <a:chOff x="1100206" y="1281879"/>
            <a:chExt cx="6741020" cy="4859267"/>
          </a:xfrm>
        </p:grpSpPr>
        <p:pic>
          <p:nvPicPr>
            <p:cNvPr id="7" name="Bild 6" descr="Unbenann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45" t="14989"/>
            <a:stretch/>
          </p:blipFill>
          <p:spPr>
            <a:xfrm>
              <a:off x="3427436" y="2818150"/>
              <a:ext cx="780799" cy="1237749"/>
            </a:xfrm>
            <a:prstGeom prst="rect">
              <a:avLst/>
            </a:prstGeom>
          </p:spPr>
        </p:pic>
        <p:pic>
          <p:nvPicPr>
            <p:cNvPr id="6" name="Bild 5" descr="Unbenann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859" r="57709"/>
            <a:stretch/>
          </p:blipFill>
          <p:spPr>
            <a:xfrm>
              <a:off x="4466728" y="3869554"/>
              <a:ext cx="806268" cy="1239650"/>
            </a:xfrm>
            <a:prstGeom prst="rect">
              <a:avLst/>
            </a:prstGeom>
          </p:spPr>
        </p:pic>
        <p:pic>
          <p:nvPicPr>
            <p:cNvPr id="8" name="Bild 7" descr="Unbenann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21" r="57709"/>
            <a:stretch/>
          </p:blipFill>
          <p:spPr>
            <a:xfrm>
              <a:off x="4170210" y="1819249"/>
              <a:ext cx="806268" cy="785933"/>
            </a:xfrm>
            <a:prstGeom prst="rect">
              <a:avLst/>
            </a:prstGeom>
          </p:spPr>
        </p:pic>
        <p:pic>
          <p:nvPicPr>
            <p:cNvPr id="4" name="Bild 3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460" r="5129" b="24947"/>
            <a:stretch/>
          </p:blipFill>
          <p:spPr>
            <a:xfrm>
              <a:off x="1100206" y="1281879"/>
              <a:ext cx="6741020" cy="4859267"/>
            </a:xfrm>
            <a:prstGeom prst="rect">
              <a:avLst/>
            </a:prstGeom>
          </p:spPr>
        </p:pic>
      </p:grpSp>
      <p:sp>
        <p:nvSpPr>
          <p:cNvPr id="9" name="Textfeld 8"/>
          <p:cNvSpPr txBox="1"/>
          <p:nvPr/>
        </p:nvSpPr>
        <p:spPr>
          <a:xfrm>
            <a:off x="6564386" y="6251486"/>
            <a:ext cx="24416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>
                <a:solidFill>
                  <a:srgbClr val="008000"/>
                </a:solidFill>
              </a:rPr>
              <a:t>filter transmissions from henke.lbl.gov</a:t>
            </a:r>
          </a:p>
        </p:txBody>
      </p:sp>
    </p:spTree>
    <p:extLst>
      <p:ext uri="{BB962C8B-B14F-4D97-AF65-F5344CB8AC3E}">
        <p14:creationId xmlns:p14="http://schemas.microsoft.com/office/powerpoint/2010/main" val="781444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563" y="181908"/>
            <a:ext cx="6553663" cy="1002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Abgerundetes Rechteck 13"/>
          <p:cNvSpPr/>
          <p:nvPr/>
        </p:nvSpPr>
        <p:spPr bwMode="auto">
          <a:xfrm>
            <a:off x="1224397" y="1221039"/>
            <a:ext cx="6677145" cy="4969609"/>
          </a:xfrm>
          <a:prstGeom prst="roundRect">
            <a:avLst/>
          </a:prstGeom>
          <a:solidFill>
            <a:srgbClr val="FFFFFF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73125" rtl="0" eaLnBrk="1" fontAlgn="base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Bild 6" descr="Unbenann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45" t="14989" r="-3050" b="-4609"/>
          <a:stretch/>
        </p:blipFill>
        <p:spPr>
          <a:xfrm>
            <a:off x="6274083" y="2011030"/>
            <a:ext cx="838940" cy="130484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pic>
        <p:nvPicPr>
          <p:cNvPr id="6" name="Bild 5" descr="Unbenann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29" t="14858" r="57708" b="-3759"/>
          <a:stretch/>
        </p:blipFill>
        <p:spPr>
          <a:xfrm>
            <a:off x="6274083" y="3770685"/>
            <a:ext cx="862126" cy="1294387"/>
          </a:xfrm>
          <a:prstGeom prst="rect">
            <a:avLst/>
          </a:prstGeom>
          <a:ln>
            <a:solidFill>
              <a:srgbClr val="800000"/>
            </a:solidFill>
          </a:ln>
        </p:spPr>
      </p:pic>
      <p:pic>
        <p:nvPicPr>
          <p:cNvPr id="8" name="Bild 7" descr="Unbenann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34" t="50041" r="60651" b="-3841"/>
          <a:stretch/>
        </p:blipFill>
        <p:spPr>
          <a:xfrm>
            <a:off x="2927906" y="3699937"/>
            <a:ext cx="813729" cy="783337"/>
          </a:xfrm>
          <a:prstGeom prst="rect">
            <a:avLst/>
          </a:prstGeom>
          <a:ln>
            <a:solidFill>
              <a:srgbClr val="D57477"/>
            </a:solidFill>
          </a:ln>
        </p:spPr>
      </p:pic>
      <p:pic>
        <p:nvPicPr>
          <p:cNvPr id="9" name="Bild 8" descr="grasp1-1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388" y="1401946"/>
            <a:ext cx="6061569" cy="4773486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523188" y="6251486"/>
            <a:ext cx="35573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>
                <a:solidFill>
                  <a:srgbClr val="008000"/>
                </a:solidFill>
              </a:rPr>
              <a:t>QE from EPIC pn, filter transmissions from henke.lbl.gov</a:t>
            </a:r>
          </a:p>
        </p:txBody>
      </p:sp>
    </p:spTree>
    <p:extLst>
      <p:ext uri="{BB962C8B-B14F-4D97-AF65-F5344CB8AC3E}">
        <p14:creationId xmlns:p14="http://schemas.microsoft.com/office/powerpoint/2010/main" val="3568646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563" y="181908"/>
            <a:ext cx="6553663" cy="1002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Abgerundetes Rechteck 13"/>
          <p:cNvSpPr/>
          <p:nvPr/>
        </p:nvSpPr>
        <p:spPr bwMode="auto">
          <a:xfrm>
            <a:off x="1224397" y="1221039"/>
            <a:ext cx="6677145" cy="4969609"/>
          </a:xfrm>
          <a:prstGeom prst="roundRect">
            <a:avLst/>
          </a:prstGeom>
          <a:solidFill>
            <a:srgbClr val="FFFFFF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73125" rtl="0" eaLnBrk="1" fontAlgn="base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523188" y="6251486"/>
            <a:ext cx="35573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>
                <a:solidFill>
                  <a:srgbClr val="008000"/>
                </a:solidFill>
              </a:rPr>
              <a:t>QE from EPIC pn, filter transmissions from henke.lbl.gov</a:t>
            </a:r>
          </a:p>
        </p:txBody>
      </p:sp>
      <p:pic>
        <p:nvPicPr>
          <p:cNvPr id="12" name="Bild 11" descr="grasp1-2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231" y="1417156"/>
            <a:ext cx="6040951" cy="4773486"/>
          </a:xfrm>
          <a:prstGeom prst="rect">
            <a:avLst/>
          </a:prstGeom>
        </p:spPr>
      </p:pic>
      <p:sp>
        <p:nvSpPr>
          <p:cNvPr id="3" name="Pfeil nach links 2"/>
          <p:cNvSpPr/>
          <p:nvPr/>
        </p:nvSpPr>
        <p:spPr bwMode="auto">
          <a:xfrm>
            <a:off x="4273981" y="5027039"/>
            <a:ext cx="631211" cy="194084"/>
          </a:xfrm>
          <a:prstGeom prst="leftArrow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73125" rtl="0" eaLnBrk="1" fontAlgn="base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791117" y="4971663"/>
            <a:ext cx="808309" cy="30777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de-DE" sz="1400"/>
              <a:t>„ 5 + 2 “</a:t>
            </a:r>
          </a:p>
        </p:txBody>
      </p:sp>
    </p:spTree>
    <p:extLst>
      <p:ext uri="{BB962C8B-B14F-4D97-AF65-F5344CB8AC3E}">
        <p14:creationId xmlns:p14="http://schemas.microsoft.com/office/powerpoint/2010/main" val="666768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bgerundetes Rechteck 13"/>
          <p:cNvSpPr/>
          <p:nvPr/>
        </p:nvSpPr>
        <p:spPr bwMode="auto">
          <a:xfrm>
            <a:off x="1224397" y="1221039"/>
            <a:ext cx="6677145" cy="4969609"/>
          </a:xfrm>
          <a:prstGeom prst="roundRect">
            <a:avLst/>
          </a:prstGeom>
          <a:solidFill>
            <a:srgbClr val="FFFFFF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73125" rtl="0" eaLnBrk="1" fontAlgn="base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" name="Bild 8" descr="grasp1-3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416" y="1441080"/>
            <a:ext cx="6043209" cy="4726743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563" y="181908"/>
            <a:ext cx="6553663" cy="1002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feld 9"/>
          <p:cNvSpPr txBox="1"/>
          <p:nvPr/>
        </p:nvSpPr>
        <p:spPr>
          <a:xfrm>
            <a:off x="6443387" y="6251486"/>
            <a:ext cx="24416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>
                <a:solidFill>
                  <a:srgbClr val="008000"/>
                </a:solidFill>
              </a:rPr>
              <a:t>filter transmissions from henke.lbl.gov</a:t>
            </a:r>
          </a:p>
        </p:txBody>
      </p:sp>
    </p:spTree>
    <p:extLst>
      <p:ext uri="{BB962C8B-B14F-4D97-AF65-F5344CB8AC3E}">
        <p14:creationId xmlns:p14="http://schemas.microsoft.com/office/powerpoint/2010/main" val="4197807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 descr="m201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0" t="54616" r="6555" b="2920"/>
          <a:stretch/>
        </p:blipFill>
        <p:spPr>
          <a:xfrm>
            <a:off x="304999" y="1523025"/>
            <a:ext cx="8534017" cy="472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el 2"/>
          <p:cNvSpPr>
            <a:spLocks noGrp="1"/>
          </p:cNvSpPr>
          <p:nvPr>
            <p:ph type="title"/>
          </p:nvPr>
        </p:nvSpPr>
        <p:spPr>
          <a:xfrm>
            <a:off x="9" y="182520"/>
            <a:ext cx="9142413" cy="729250"/>
          </a:xfrm>
        </p:spPr>
        <p:txBody>
          <a:bodyPr lIns="0" tIns="0" rIns="0" bIns="0">
            <a:normAutofit/>
          </a:bodyPr>
          <a:lstStyle/>
          <a:p>
            <a:r>
              <a:rPr lang="en-US" sz="3600" dirty="0" err="1" smtClean="0"/>
              <a:t>eROSITA</a:t>
            </a:r>
            <a:r>
              <a:rPr lang="en-US" sz="3600" dirty="0" smtClean="0"/>
              <a:t> and Comets</a:t>
            </a:r>
            <a:endParaRPr lang="de-DE" sz="3600" dirty="0"/>
          </a:p>
        </p:txBody>
      </p:sp>
      <p:pic>
        <p:nvPicPr>
          <p:cNvPr id="5" name="Picture 3" descr="rass-comets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" t="15216" r="-126" b="19744"/>
          <a:stretch/>
        </p:blipFill>
        <p:spPr bwMode="auto">
          <a:xfrm>
            <a:off x="495300" y="1703315"/>
            <a:ext cx="8603342" cy="393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3986463" y="2366624"/>
            <a:ext cx="1171101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1">
                <a:ln w="12700">
                  <a:solidFill>
                    <a:srgbClr val="EEECE1">
                      <a:satMod val="155000"/>
                    </a:srgbClr>
                  </a:solidFill>
                  <a:prstDash val="solid"/>
                </a:ln>
                <a:solidFill>
                  <a:srgbClr val="1F497D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?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422435" y="934585"/>
            <a:ext cx="2307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>
                <a:solidFill>
                  <a:prstClr val="white"/>
                </a:solidFill>
                <a:latin typeface="Calibri"/>
              </a:rPr>
              <a:t>plans for early science</a:t>
            </a:r>
          </a:p>
        </p:txBody>
      </p:sp>
    </p:spTree>
    <p:extLst>
      <p:ext uri="{BB962C8B-B14F-4D97-AF65-F5344CB8AC3E}">
        <p14:creationId xmlns:p14="http://schemas.microsoft.com/office/powerpoint/2010/main" val="388222150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bgerundetes Rechteck 13"/>
          <p:cNvSpPr/>
          <p:nvPr/>
        </p:nvSpPr>
        <p:spPr bwMode="auto">
          <a:xfrm>
            <a:off x="1224397" y="1221039"/>
            <a:ext cx="6677145" cy="4969609"/>
          </a:xfrm>
          <a:prstGeom prst="roundRect">
            <a:avLst/>
          </a:prstGeom>
          <a:solidFill>
            <a:srgbClr val="FFFFFF"/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73125" rtl="0" eaLnBrk="1" fontAlgn="base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563" y="181908"/>
            <a:ext cx="6553663" cy="1002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feld 10"/>
          <p:cNvSpPr txBox="1"/>
          <p:nvPr/>
        </p:nvSpPr>
        <p:spPr>
          <a:xfrm>
            <a:off x="6443387" y="6251486"/>
            <a:ext cx="24416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>
                <a:solidFill>
                  <a:srgbClr val="008000"/>
                </a:solidFill>
              </a:rPr>
              <a:t>filter transmissions from henke.lbl.gov</a:t>
            </a:r>
          </a:p>
        </p:txBody>
      </p:sp>
      <p:pic>
        <p:nvPicPr>
          <p:cNvPr id="6" name="Bild 5" descr="grasp2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770" y="1403054"/>
            <a:ext cx="5825175" cy="475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63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996" y="1275748"/>
            <a:ext cx="6502230" cy="4884378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563" y="181908"/>
            <a:ext cx="6553663" cy="1002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Bild 5"/>
          <p:cNvPicPr>
            <a:picLocks noChangeAspect="1"/>
          </p:cNvPicPr>
          <p:nvPr/>
        </p:nvPicPr>
        <p:blipFill rotWithShape="1">
          <a:blip r:embed="rId4"/>
          <a:srcRect t="68727"/>
          <a:stretch/>
        </p:blipFill>
        <p:spPr>
          <a:xfrm>
            <a:off x="3114111" y="1706161"/>
            <a:ext cx="4270294" cy="134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8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 bwMode="auto">
          <a:xfrm>
            <a:off x="1559015" y="1264529"/>
            <a:ext cx="6030724" cy="51304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73125" rtl="0" eaLnBrk="1" fontAlgn="base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563" y="181908"/>
            <a:ext cx="6553663" cy="1002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015" y="1218899"/>
            <a:ext cx="6030724" cy="4137693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8918" y="5364197"/>
            <a:ext cx="4334821" cy="100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9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5642872" y="2024343"/>
            <a:ext cx="3283811" cy="629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de-DE" sz="1600">
                <a:solidFill>
                  <a:srgbClr val="000000"/>
                </a:solidFill>
                <a:latin typeface="Arial" charset="0"/>
              </a:rPr>
              <a:t>F2 yields 30%-35% more all-sky photons than F1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6423829" y="2808622"/>
            <a:ext cx="230168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de-DE" sz="1200">
                <a:solidFill>
                  <a:srgbClr val="000000"/>
                </a:solidFill>
                <a:latin typeface="Arial" charset="0"/>
              </a:rPr>
              <a:t>~ 2.3 additional Mirror Modules</a:t>
            </a:r>
          </a:p>
        </p:txBody>
      </p:sp>
      <p:grpSp>
        <p:nvGrpSpPr>
          <p:cNvPr id="3" name="Gruppierung 2"/>
          <p:cNvGrpSpPr/>
          <p:nvPr/>
        </p:nvGrpSpPr>
        <p:grpSpPr>
          <a:xfrm>
            <a:off x="479120" y="1425050"/>
            <a:ext cx="4872365" cy="4764688"/>
            <a:chOff x="2135818" y="1234966"/>
            <a:chExt cx="4872365" cy="4764688"/>
          </a:xfrm>
        </p:grpSpPr>
        <p:pic>
          <p:nvPicPr>
            <p:cNvPr id="2" name="Bild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35818" y="1234966"/>
              <a:ext cx="4872365" cy="4764688"/>
            </a:xfrm>
            <a:prstGeom prst="rect">
              <a:avLst/>
            </a:prstGeom>
          </p:spPr>
        </p:pic>
        <p:grpSp>
          <p:nvGrpSpPr>
            <p:cNvPr id="5" name="Gruppierung 4"/>
            <p:cNvGrpSpPr/>
            <p:nvPr/>
          </p:nvGrpSpPr>
          <p:grpSpPr>
            <a:xfrm>
              <a:off x="3527326" y="3141609"/>
              <a:ext cx="579812" cy="531434"/>
              <a:chOff x="8056068" y="1574188"/>
              <a:chExt cx="579812" cy="531434"/>
            </a:xfrm>
          </p:grpSpPr>
          <p:sp>
            <p:nvSpPr>
              <p:cNvPr id="6" name="Oval 5"/>
              <p:cNvSpPr/>
              <p:nvPr/>
            </p:nvSpPr>
            <p:spPr bwMode="auto">
              <a:xfrm>
                <a:off x="8056068" y="1574188"/>
                <a:ext cx="579812" cy="5314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2700" cap="flat" cmpd="sng" algn="ctr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873125" fontAlgn="base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:endParaRPr lang="de-DE" sz="1700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7" name="Textfeld 6"/>
              <p:cNvSpPr txBox="1"/>
              <p:nvPr/>
            </p:nvSpPr>
            <p:spPr>
              <a:xfrm>
                <a:off x="8112777" y="1598773"/>
                <a:ext cx="483977" cy="4257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base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de-DE" sz="2000">
                    <a:solidFill>
                      <a:srgbClr val="000090"/>
                    </a:solidFill>
                    <a:latin typeface="Arial" charset="0"/>
                  </a:rPr>
                  <a:t>F1</a:t>
                </a:r>
              </a:p>
            </p:txBody>
          </p:sp>
        </p:grpSp>
        <p:grpSp>
          <p:nvGrpSpPr>
            <p:cNvPr id="8" name="Gruppierung 7"/>
            <p:cNvGrpSpPr/>
            <p:nvPr/>
          </p:nvGrpSpPr>
          <p:grpSpPr>
            <a:xfrm>
              <a:off x="3527326" y="2087104"/>
              <a:ext cx="579812" cy="531434"/>
              <a:chOff x="8056068" y="1574188"/>
              <a:chExt cx="579812" cy="531434"/>
            </a:xfrm>
          </p:grpSpPr>
          <p:sp>
            <p:nvSpPr>
              <p:cNvPr id="9" name="Oval 8"/>
              <p:cNvSpPr/>
              <p:nvPr/>
            </p:nvSpPr>
            <p:spPr bwMode="auto">
              <a:xfrm>
                <a:off x="8056068" y="1574188"/>
                <a:ext cx="579812" cy="53143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2700" cap="flat" cmpd="sng" algn="ctr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873125" fontAlgn="base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:endParaRPr lang="de-DE" sz="1700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0" name="Textfeld 9"/>
              <p:cNvSpPr txBox="1"/>
              <p:nvPr/>
            </p:nvSpPr>
            <p:spPr>
              <a:xfrm>
                <a:off x="8105172" y="1598773"/>
                <a:ext cx="483977" cy="4257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base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de-DE" sz="2000">
                    <a:solidFill>
                      <a:srgbClr val="FF0000"/>
                    </a:solidFill>
                    <a:latin typeface="Arial" charset="0"/>
                  </a:rPr>
                  <a:t>F2</a:t>
                </a:r>
              </a:p>
            </p:txBody>
          </p:sp>
        </p:grpSp>
        <p:sp>
          <p:nvSpPr>
            <p:cNvPr id="15" name="Rechteck 14"/>
            <p:cNvSpPr/>
            <p:nvPr/>
          </p:nvSpPr>
          <p:spPr bwMode="auto">
            <a:xfrm>
              <a:off x="3144345" y="2684805"/>
              <a:ext cx="3442721" cy="377925"/>
            </a:xfrm>
            <a:prstGeom prst="rect">
              <a:avLst/>
            </a:prstGeom>
            <a:solidFill>
              <a:schemeClr val="bg1">
                <a:lumMod val="75000"/>
                <a:alpha val="47000"/>
              </a:schemeClr>
            </a:solidFill>
            <a:ln>
              <a:noFill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873125" fontAlgn="base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</a:pPr>
              <a:endParaRPr lang="de-DE" sz="17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563" y="181908"/>
            <a:ext cx="6553663" cy="1002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feld 15"/>
          <p:cNvSpPr txBox="1"/>
          <p:nvPr/>
        </p:nvSpPr>
        <p:spPr>
          <a:xfrm>
            <a:off x="5642872" y="4555542"/>
            <a:ext cx="2930239" cy="900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Font typeface="Wingdings" charset="0"/>
              <a:buChar char="à"/>
            </a:pPr>
            <a:r>
              <a:rPr lang="de-DE" sz="1600">
                <a:solidFill>
                  <a:srgbClr val="000000"/>
                </a:solidFill>
                <a:latin typeface="Arial" charset="0"/>
                <a:sym typeface="Wingdings"/>
              </a:rPr>
              <a:t>5 * F1 + 2 * </a:t>
            </a:r>
            <a:r>
              <a:rPr lang="de-DE" sz="1600">
                <a:solidFill>
                  <a:srgbClr val="000000"/>
                </a:solidFill>
                <a:latin typeface="Arial" charset="0"/>
              </a:rPr>
              <a:t>F2 yields</a:t>
            </a:r>
            <a:br>
              <a:rPr lang="de-DE" sz="1600">
                <a:solidFill>
                  <a:srgbClr val="000000"/>
                </a:solidFill>
                <a:latin typeface="Arial" charset="0"/>
              </a:rPr>
            </a:br>
            <a:r>
              <a:rPr lang="de-DE" sz="1600">
                <a:solidFill>
                  <a:srgbClr val="000000"/>
                </a:solidFill>
                <a:latin typeface="Arial" charset="0"/>
              </a:rPr>
              <a:t>~10% more all-sky photons than 7 * F1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6522459" y="5646368"/>
            <a:ext cx="230168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de-DE" sz="1200">
                <a:solidFill>
                  <a:srgbClr val="000000"/>
                </a:solidFill>
                <a:latin typeface="Arial" charset="0"/>
              </a:rPr>
              <a:t>~ 0.7 additional Mirror Modules</a:t>
            </a:r>
          </a:p>
        </p:txBody>
      </p:sp>
    </p:spTree>
    <p:extLst>
      <p:ext uri="{BB962C8B-B14F-4D97-AF65-F5344CB8AC3E}">
        <p14:creationId xmlns:p14="http://schemas.microsoft.com/office/powerpoint/2010/main" val="127202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136250" y="385725"/>
            <a:ext cx="6576402" cy="369332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de-DE"/>
              <a:t>Consequences of the „5 F1+2 F2“ choice for eROSITA science</a:t>
            </a:r>
          </a:p>
        </p:txBody>
      </p:sp>
      <p:sp>
        <p:nvSpPr>
          <p:cNvPr id="5" name="Rechteck 4"/>
          <p:cNvSpPr/>
          <p:nvPr/>
        </p:nvSpPr>
        <p:spPr bwMode="auto">
          <a:xfrm>
            <a:off x="1694450" y="4580362"/>
            <a:ext cx="2160000" cy="143612"/>
          </a:xfrm>
          <a:prstGeom prst="rect">
            <a:avLst/>
          </a:prstGeom>
          <a:solidFill>
            <a:srgbClr val="CCFFCC"/>
          </a:solidFill>
          <a:ln w="12700" cap="flat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873125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de-DE" sz="17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254820" y="4432081"/>
            <a:ext cx="391334" cy="3757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de-DE" sz="1700">
                <a:solidFill>
                  <a:srgbClr val="000000"/>
                </a:solidFill>
                <a:latin typeface="Arial" charset="0"/>
              </a:rPr>
              <a:t>Al</a:t>
            </a:r>
          </a:p>
        </p:txBody>
      </p:sp>
      <p:sp>
        <p:nvSpPr>
          <p:cNvPr id="7" name="Rechteck 6"/>
          <p:cNvSpPr/>
          <p:nvPr/>
        </p:nvSpPr>
        <p:spPr bwMode="auto">
          <a:xfrm>
            <a:off x="1694450" y="4723977"/>
            <a:ext cx="2160000" cy="83899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9000"/>
                </a:schemeClr>
              </a:gs>
              <a:gs pos="100000">
                <a:prstClr val="white"/>
              </a:gs>
            </a:gsLst>
            <a:lin ang="5400000" scaled="0"/>
            <a:tileRect/>
          </a:gradFill>
          <a:ln w="12700" cap="flat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873125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de-DE" sz="17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437017" y="4962038"/>
            <a:ext cx="656982" cy="3757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de-DE" sz="1700">
                <a:solidFill>
                  <a:srgbClr val="000000"/>
                </a:solidFill>
                <a:latin typeface="Arial" charset="0"/>
              </a:rPr>
              <a:t>CCD</a:t>
            </a:r>
          </a:p>
        </p:txBody>
      </p:sp>
      <p:cxnSp>
        <p:nvCxnSpPr>
          <p:cNvPr id="11" name="Gerade Verbindung mit Pfeil 10"/>
          <p:cNvCxnSpPr/>
          <p:nvPr/>
        </p:nvCxnSpPr>
        <p:spPr bwMode="auto">
          <a:xfrm>
            <a:off x="2808078" y="3762789"/>
            <a:ext cx="293526" cy="930449"/>
          </a:xfrm>
          <a:prstGeom prst="straightConnector1">
            <a:avLst/>
          </a:prstGeom>
          <a:noFill/>
          <a:ln w="28575" cap="flat" cmpd="sng" algn="ctr">
            <a:solidFill>
              <a:srgbClr val="660066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Akkord 17"/>
          <p:cNvSpPr/>
          <p:nvPr/>
        </p:nvSpPr>
        <p:spPr bwMode="auto">
          <a:xfrm>
            <a:off x="2953316" y="4558726"/>
            <a:ext cx="330496" cy="330496"/>
          </a:xfrm>
          <a:prstGeom prst="chord">
            <a:avLst>
              <a:gd name="adj1" fmla="val 21565578"/>
              <a:gd name="adj2" fmla="val 10856233"/>
            </a:avLst>
          </a:prstGeom>
          <a:solidFill>
            <a:srgbClr val="FFFF97"/>
          </a:solidFill>
          <a:ln>
            <a:noFill/>
          </a:ln>
          <a:effectLst>
            <a:outerShdw blurRad="50800" dist="38100" dir="7020000" sx="113000" sy="113000" algn="tl" rotWithShape="0">
              <a:srgbClr val="000000">
                <a:alpha val="43000"/>
              </a:srgbClr>
            </a:outerShdw>
          </a:effectLst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73125" rtl="0" eaLnBrk="1" fontAlgn="base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2162992" y="3363382"/>
            <a:ext cx="1120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>
                <a:solidFill>
                  <a:srgbClr val="660066"/>
                </a:solidFill>
              </a:rPr>
              <a:t>E &gt; 1.5 keV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3187240" y="4713254"/>
            <a:ext cx="523839" cy="325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de-DE" sz="1400">
                <a:solidFill>
                  <a:srgbClr val="FFFF97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Al-K</a:t>
            </a:r>
          </a:p>
        </p:txBody>
      </p:sp>
      <p:sp>
        <p:nvSpPr>
          <p:cNvPr id="23" name="Rechteck 22"/>
          <p:cNvSpPr/>
          <p:nvPr/>
        </p:nvSpPr>
        <p:spPr bwMode="auto">
          <a:xfrm>
            <a:off x="5436821" y="3060547"/>
            <a:ext cx="2160000" cy="143612"/>
          </a:xfrm>
          <a:prstGeom prst="rect">
            <a:avLst/>
          </a:prstGeom>
          <a:solidFill>
            <a:srgbClr val="CCFFCC"/>
          </a:solidFill>
          <a:ln w="12700" cap="flat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873125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de-DE" sz="17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4997191" y="2912266"/>
            <a:ext cx="391334" cy="3757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de-DE" sz="1700">
                <a:solidFill>
                  <a:srgbClr val="000000"/>
                </a:solidFill>
                <a:latin typeface="Arial" charset="0"/>
              </a:rPr>
              <a:t>Al</a:t>
            </a:r>
          </a:p>
        </p:txBody>
      </p:sp>
      <p:sp>
        <p:nvSpPr>
          <p:cNvPr id="25" name="Rechteck 24"/>
          <p:cNvSpPr/>
          <p:nvPr/>
        </p:nvSpPr>
        <p:spPr bwMode="auto">
          <a:xfrm>
            <a:off x="5436821" y="4723977"/>
            <a:ext cx="2160000" cy="83899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9000"/>
                </a:schemeClr>
              </a:gs>
              <a:gs pos="100000">
                <a:prstClr val="white"/>
              </a:gs>
            </a:gsLst>
            <a:lin ang="5400000" scaled="0"/>
            <a:tileRect/>
          </a:gradFill>
          <a:ln w="12700" cap="flat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873125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de-DE" sz="17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6179388" y="4962038"/>
            <a:ext cx="656982" cy="3757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de-DE" sz="1700">
                <a:solidFill>
                  <a:srgbClr val="000000"/>
                </a:solidFill>
                <a:latin typeface="Arial" charset="0"/>
              </a:rPr>
              <a:t>CCD</a:t>
            </a:r>
          </a:p>
        </p:txBody>
      </p:sp>
      <p:cxnSp>
        <p:nvCxnSpPr>
          <p:cNvPr id="27" name="Gerade Verbindung mit Pfeil 26"/>
          <p:cNvCxnSpPr/>
          <p:nvPr/>
        </p:nvCxnSpPr>
        <p:spPr bwMode="auto">
          <a:xfrm>
            <a:off x="6487757" y="2085879"/>
            <a:ext cx="356218" cy="1087544"/>
          </a:xfrm>
          <a:prstGeom prst="straightConnector1">
            <a:avLst/>
          </a:prstGeom>
          <a:noFill/>
          <a:ln w="28575" cap="flat" cmpd="sng" algn="ctr">
            <a:solidFill>
              <a:srgbClr val="660066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Akkord 27"/>
          <p:cNvSpPr/>
          <p:nvPr/>
        </p:nvSpPr>
        <p:spPr bwMode="auto">
          <a:xfrm>
            <a:off x="6695687" y="3044454"/>
            <a:ext cx="330496" cy="330496"/>
          </a:xfrm>
          <a:prstGeom prst="chord">
            <a:avLst>
              <a:gd name="adj1" fmla="val 21565578"/>
              <a:gd name="adj2" fmla="val 10856233"/>
            </a:avLst>
          </a:prstGeom>
          <a:solidFill>
            <a:srgbClr val="FFFF97"/>
          </a:solidFill>
          <a:ln>
            <a:noFill/>
          </a:ln>
          <a:effectLst>
            <a:outerShdw blurRad="50800" dist="38100" dir="7020000" sx="113000" sy="113000" algn="tl" rotWithShape="0">
              <a:srgbClr val="000000">
                <a:alpha val="43000"/>
              </a:srgbClr>
            </a:outerShdw>
          </a:effectLst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73125" rtl="0" eaLnBrk="1" fontAlgn="base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5905363" y="1701583"/>
            <a:ext cx="1120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>
                <a:solidFill>
                  <a:srgbClr val="660066"/>
                </a:solidFill>
              </a:rPr>
              <a:t>E &gt; 1.5 keV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6874395" y="3285750"/>
            <a:ext cx="523839" cy="325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de-DE" sz="1400">
                <a:solidFill>
                  <a:srgbClr val="FFFF97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Al-K</a:t>
            </a:r>
          </a:p>
        </p:txBody>
      </p:sp>
      <p:cxnSp>
        <p:nvCxnSpPr>
          <p:cNvPr id="31" name="Gerade Verbindung mit Pfeil 30"/>
          <p:cNvCxnSpPr/>
          <p:nvPr/>
        </p:nvCxnSpPr>
        <p:spPr bwMode="auto">
          <a:xfrm>
            <a:off x="3101604" y="4723977"/>
            <a:ext cx="123848" cy="378111"/>
          </a:xfrm>
          <a:prstGeom prst="straightConnector1">
            <a:avLst/>
          </a:prstGeom>
          <a:noFill/>
          <a:ln w="19050" cap="flat" cmpd="sng" algn="ctr">
            <a:solidFill>
              <a:srgbClr val="660066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feld 2"/>
          <p:cNvSpPr txBox="1"/>
          <p:nvPr/>
        </p:nvSpPr>
        <p:spPr>
          <a:xfrm>
            <a:off x="1225729" y="5724218"/>
            <a:ext cx="31646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/>
              <a:t>localized Al-K fluorescence emission at the position of the X-ray source</a:t>
            </a:r>
            <a:br>
              <a:rPr lang="de-DE" sz="1400"/>
            </a:br>
            <a:r>
              <a:rPr lang="de-DE" sz="1400"/>
              <a:t>spectroscopy at 1.5 keV degraded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5007164" y="5724218"/>
            <a:ext cx="3353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/>
              <a:t>diffuse Al-K fluorescence emission as an additional background component</a:t>
            </a:r>
          </a:p>
        </p:txBody>
      </p:sp>
      <p:grpSp>
        <p:nvGrpSpPr>
          <p:cNvPr id="9" name="Gruppierung 8"/>
          <p:cNvGrpSpPr/>
          <p:nvPr/>
        </p:nvGrpSpPr>
        <p:grpSpPr>
          <a:xfrm>
            <a:off x="1206020" y="1242445"/>
            <a:ext cx="3078731" cy="1912755"/>
            <a:chOff x="1206020" y="1242445"/>
            <a:chExt cx="3078731" cy="1912755"/>
          </a:xfrm>
        </p:grpSpPr>
        <p:pic>
          <p:nvPicPr>
            <p:cNvPr id="21" name="Bild 20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2000" contrast="24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06020" y="1242445"/>
              <a:ext cx="3078731" cy="1912755"/>
            </a:xfrm>
            <a:prstGeom prst="rect">
              <a:avLst/>
            </a:prstGeom>
          </p:spPr>
        </p:pic>
        <p:sp>
          <p:nvSpPr>
            <p:cNvPr id="33" name="Textfeld 32"/>
            <p:cNvSpPr txBox="1"/>
            <p:nvPr/>
          </p:nvSpPr>
          <p:spPr>
            <a:xfrm>
              <a:off x="1785816" y="1332202"/>
              <a:ext cx="159530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00">
                  <a:solidFill>
                    <a:srgbClr val="224B50"/>
                  </a:solidFill>
                </a:rPr>
                <a:t>Granato 2012 (PhD Thesis)</a:t>
              </a:r>
            </a:p>
          </p:txBody>
        </p:sp>
      </p:grpSp>
      <p:sp>
        <p:nvSpPr>
          <p:cNvPr id="10" name="Textfeld 9"/>
          <p:cNvSpPr txBox="1"/>
          <p:nvPr/>
        </p:nvSpPr>
        <p:spPr>
          <a:xfrm>
            <a:off x="3574250" y="3639607"/>
            <a:ext cx="2861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different RMFs required</a:t>
            </a:r>
            <a:br>
              <a:rPr lang="de-DE"/>
            </a:br>
            <a:r>
              <a:rPr lang="de-DE">
                <a:sym typeface="Wingdings"/>
              </a:rPr>
              <a:t> two groups of data sets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090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 animBg="1"/>
      <p:bldP spid="26" grpId="0"/>
      <p:bldP spid="28" grpId="0" animBg="1"/>
      <p:bldP spid="29" grpId="0"/>
      <p:bldP spid="30" grpId="0"/>
      <p:bldP spid="32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136250" y="385725"/>
            <a:ext cx="6576402" cy="369332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de-DE"/>
              <a:t>Consequences of the „5 F1+2 F2“ choice for eROSITA science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494441" y="1199041"/>
            <a:ext cx="8113895" cy="3647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de-DE"/>
              <a:t>Cyclic calibration of the detectors leads to inhomogeneous survey stripes like:</a:t>
            </a:r>
          </a:p>
          <a:p>
            <a:pPr algn="ctr">
              <a:lnSpc>
                <a:spcPct val="80000"/>
              </a:lnSpc>
            </a:pPr>
            <a:endParaRPr lang="de-DE"/>
          </a:p>
          <a:p>
            <a:pPr algn="ctr">
              <a:lnSpc>
                <a:spcPct val="80000"/>
              </a:lnSpc>
            </a:pPr>
            <a:r>
              <a:rPr lang="de-DE">
                <a:solidFill>
                  <a:srgbClr val="800000"/>
                </a:solidFill>
              </a:rPr>
              <a:t>4 F1 + 2 F2 („F1a“ in calibration mode)</a:t>
            </a:r>
          </a:p>
          <a:p>
            <a:pPr algn="ctr">
              <a:lnSpc>
                <a:spcPct val="80000"/>
              </a:lnSpc>
            </a:pPr>
            <a:endParaRPr lang="de-DE">
              <a:solidFill>
                <a:srgbClr val="80000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de-DE">
                <a:solidFill>
                  <a:srgbClr val="800000"/>
                </a:solidFill>
              </a:rPr>
              <a:t>4 F1 + 2 F2 („F1b“ in calibration mode)</a:t>
            </a:r>
          </a:p>
          <a:p>
            <a:pPr algn="ctr">
              <a:lnSpc>
                <a:spcPct val="80000"/>
              </a:lnSpc>
            </a:pPr>
            <a:endParaRPr lang="de-DE">
              <a:solidFill>
                <a:srgbClr val="80000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de-DE">
                <a:solidFill>
                  <a:srgbClr val="800000"/>
                </a:solidFill>
              </a:rPr>
              <a:t>4 F1 + 2 F2 („F1c“ in calibration mode)</a:t>
            </a:r>
          </a:p>
          <a:p>
            <a:pPr algn="ctr">
              <a:lnSpc>
                <a:spcPct val="80000"/>
              </a:lnSpc>
            </a:pPr>
            <a:endParaRPr lang="de-DE">
              <a:solidFill>
                <a:srgbClr val="80000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de-DE">
                <a:solidFill>
                  <a:srgbClr val="800000"/>
                </a:solidFill>
              </a:rPr>
              <a:t>4 F1 + 2 F2 („F1d“ in calibration mode)</a:t>
            </a:r>
          </a:p>
          <a:p>
            <a:pPr algn="ctr">
              <a:lnSpc>
                <a:spcPct val="80000"/>
              </a:lnSpc>
            </a:pPr>
            <a:endParaRPr lang="de-DE">
              <a:solidFill>
                <a:srgbClr val="80000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de-DE">
                <a:solidFill>
                  <a:srgbClr val="800000"/>
                </a:solidFill>
              </a:rPr>
              <a:t>4 F1 + 2 F2 („F1e“ in calibration mode)</a:t>
            </a:r>
          </a:p>
          <a:p>
            <a:pPr algn="ctr">
              <a:lnSpc>
                <a:spcPct val="80000"/>
              </a:lnSpc>
            </a:pPr>
            <a:endParaRPr lang="de-DE">
              <a:solidFill>
                <a:srgbClr val="00009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de-DE">
                <a:solidFill>
                  <a:srgbClr val="000090"/>
                </a:solidFill>
              </a:rPr>
              <a:t>5 F1 + 1 F2 („F2a“ in calibration mode)</a:t>
            </a:r>
          </a:p>
          <a:p>
            <a:pPr algn="ctr">
              <a:lnSpc>
                <a:spcPct val="80000"/>
              </a:lnSpc>
            </a:pPr>
            <a:endParaRPr lang="de-DE">
              <a:solidFill>
                <a:srgbClr val="00009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de-DE">
                <a:solidFill>
                  <a:srgbClr val="000090"/>
                </a:solidFill>
              </a:rPr>
              <a:t>5 F1 + 1 F2 („F2b“ in calibration mode)</a:t>
            </a:r>
          </a:p>
          <a:p>
            <a:pPr algn="ctr">
              <a:lnSpc>
                <a:spcPct val="80000"/>
              </a:lnSpc>
            </a:pPr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891329" y="4868717"/>
            <a:ext cx="7449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/>
              <a:t>different ARFs and RMFs </a:t>
            </a:r>
            <a:r>
              <a:rPr lang="de-DE">
                <a:sym typeface="Wingdings"/>
              </a:rPr>
              <a:t> correct treatment: two groups of data sets,</a:t>
            </a:r>
            <a:br>
              <a:rPr lang="de-DE">
                <a:sym typeface="Wingdings"/>
              </a:rPr>
            </a:br>
            <a:r>
              <a:rPr lang="de-DE">
                <a:sym typeface="Wingdings"/>
              </a:rPr>
              <a:t>                   temporally and spatially variable</a:t>
            </a:r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641686" y="5667448"/>
            <a:ext cx="7699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/>
              <a:t>deviation from the original concept of one „telescope“ consisting of seven</a:t>
            </a:r>
            <a:br>
              <a:rPr lang="de-DE"/>
            </a:br>
            <a:r>
              <a:rPr lang="de-DE"/>
              <a:t>identical mirror modules and detectors</a:t>
            </a:r>
          </a:p>
        </p:txBody>
      </p:sp>
    </p:spTree>
    <p:extLst>
      <p:ext uri="{BB962C8B-B14F-4D97-AF65-F5344CB8AC3E}">
        <p14:creationId xmlns:p14="http://schemas.microsoft.com/office/powerpoint/2010/main" val="67739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644" y="521832"/>
            <a:ext cx="7224701" cy="536128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977490" y="6158081"/>
            <a:ext cx="30016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>
                <a:solidFill>
                  <a:srgbClr val="008000"/>
                </a:solidFill>
              </a:rPr>
              <a:t>from the eROSITA Science Book</a:t>
            </a:r>
          </a:p>
        </p:txBody>
      </p:sp>
    </p:spTree>
    <p:extLst>
      <p:ext uri="{BB962C8B-B14F-4D97-AF65-F5344CB8AC3E}">
        <p14:creationId xmlns:p14="http://schemas.microsoft.com/office/powerpoint/2010/main" val="273660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644" y="521832"/>
            <a:ext cx="7224701" cy="536128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977490" y="6158081"/>
            <a:ext cx="30016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>
                <a:solidFill>
                  <a:srgbClr val="008000"/>
                </a:solidFill>
              </a:rPr>
              <a:t>from the eROSITA Science Book</a:t>
            </a:r>
          </a:p>
        </p:txBody>
      </p:sp>
      <p:pic>
        <p:nvPicPr>
          <p:cNvPr id="6" name="Bild 5" descr="grasp1-4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4" t="5689" r="4230" b="14658"/>
          <a:stretch/>
        </p:blipFill>
        <p:spPr>
          <a:xfrm>
            <a:off x="2205435" y="768125"/>
            <a:ext cx="5460353" cy="3833027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3171158" y="3226752"/>
            <a:ext cx="3902743" cy="1077218"/>
          </a:xfrm>
          <a:prstGeom prst="rect">
            <a:avLst/>
          </a:prstGeom>
          <a:solidFill>
            <a:srgbClr val="FFFFDA"/>
          </a:solidFill>
        </p:spPr>
        <p:txBody>
          <a:bodyPr wrap="square">
            <a:spAutoFit/>
          </a:bodyPr>
          <a:lstStyle/>
          <a:p>
            <a:r>
              <a:rPr lang="de-DE" sz="1600"/>
              <a:t>less sensitivity at low energies</a:t>
            </a:r>
          </a:p>
          <a:p>
            <a:r>
              <a:rPr lang="de-DE" sz="1600"/>
              <a:t>(~30% less signal in the all-sky maps, </a:t>
            </a:r>
          </a:p>
          <a:p>
            <a:r>
              <a:rPr lang="de-DE" sz="1600"/>
              <a:t>less accuracy for nH determination,</a:t>
            </a:r>
          </a:p>
          <a:p>
            <a:r>
              <a:rPr lang="de-DE" sz="1600"/>
              <a:t>stronger coupling of spectral parameters)</a:t>
            </a:r>
          </a:p>
        </p:txBody>
      </p:sp>
    </p:spTree>
    <p:extLst>
      <p:ext uri="{BB962C8B-B14F-4D97-AF65-F5344CB8AC3E}">
        <p14:creationId xmlns:p14="http://schemas.microsoft.com/office/powerpoint/2010/main" val="201862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ung 6"/>
          <p:cNvGrpSpPr/>
          <p:nvPr/>
        </p:nvGrpSpPr>
        <p:grpSpPr>
          <a:xfrm>
            <a:off x="464296" y="1457070"/>
            <a:ext cx="8417424" cy="4088489"/>
            <a:chOff x="929688" y="1370302"/>
            <a:chExt cx="6513442" cy="2871137"/>
          </a:xfrm>
        </p:grpSpPr>
        <p:pic>
          <p:nvPicPr>
            <p:cNvPr id="2" name="Bild 1" descr="Unbenannt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474"/>
            <a:stretch/>
          </p:blipFill>
          <p:spPr>
            <a:xfrm>
              <a:off x="6069946" y="1678242"/>
              <a:ext cx="1373184" cy="2563197"/>
            </a:xfrm>
            <a:prstGeom prst="rect">
              <a:avLst/>
            </a:prstGeom>
          </p:spPr>
        </p:pic>
        <p:pic>
          <p:nvPicPr>
            <p:cNvPr id="3" name="Bild 2" descr="Unbenann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457"/>
            <a:stretch/>
          </p:blipFill>
          <p:spPr>
            <a:xfrm>
              <a:off x="929688" y="1389724"/>
              <a:ext cx="2401282" cy="2529672"/>
            </a:xfrm>
            <a:prstGeom prst="rect">
              <a:avLst/>
            </a:prstGeom>
          </p:spPr>
        </p:pic>
        <p:pic>
          <p:nvPicPr>
            <p:cNvPr id="34" name="Bild 33" descr="Unbenannt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90"/>
            <a:stretch/>
          </p:blipFill>
          <p:spPr>
            <a:xfrm>
              <a:off x="3184458" y="1678242"/>
              <a:ext cx="1387144" cy="2563197"/>
            </a:xfrm>
            <a:prstGeom prst="rect">
              <a:avLst/>
            </a:prstGeom>
          </p:spPr>
        </p:pic>
        <p:pic>
          <p:nvPicPr>
            <p:cNvPr id="35" name="Bild 34" descr="Unbenann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544"/>
            <a:stretch/>
          </p:blipFill>
          <p:spPr>
            <a:xfrm>
              <a:off x="4656107" y="1370302"/>
              <a:ext cx="1207310" cy="2529672"/>
            </a:xfrm>
            <a:prstGeom prst="rect">
              <a:avLst/>
            </a:prstGeom>
          </p:spPr>
        </p:pic>
      </p:grpSp>
      <p:sp>
        <p:nvSpPr>
          <p:cNvPr id="36" name="Textfeld 35"/>
          <p:cNvSpPr txBox="1"/>
          <p:nvPr/>
        </p:nvSpPr>
        <p:spPr>
          <a:xfrm>
            <a:off x="1002166" y="261820"/>
            <a:ext cx="7160935" cy="400110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de-DE" sz="2000"/>
              <a:t>Optical blocking filter comparison: XMM-Newton    eROSITA</a:t>
            </a:r>
          </a:p>
        </p:txBody>
      </p:sp>
      <p:sp>
        <p:nvSpPr>
          <p:cNvPr id="4" name="Pfeil nach links und rechts 3"/>
          <p:cNvSpPr/>
          <p:nvPr/>
        </p:nvSpPr>
        <p:spPr bwMode="auto">
          <a:xfrm>
            <a:off x="6654330" y="448708"/>
            <a:ext cx="167309" cy="68446"/>
          </a:xfrm>
          <a:prstGeom prst="leftRightArrow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73125" rtl="0" eaLnBrk="1" fontAlgn="base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10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Bild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90" y="1266208"/>
            <a:ext cx="7488832" cy="4627503"/>
          </a:xfrm>
          <a:prstGeom prst="rect">
            <a:avLst/>
          </a:prstGeom>
        </p:spPr>
      </p:pic>
      <p:sp>
        <p:nvSpPr>
          <p:cNvPr id="59" name="Textfeld 58"/>
          <p:cNvSpPr txBox="1"/>
          <p:nvPr/>
        </p:nvSpPr>
        <p:spPr>
          <a:xfrm>
            <a:off x="16846" y="6398906"/>
            <a:ext cx="9127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i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see EROSITAwiki: erosolar_documents: Solar System X-rays from Charge Exchange Processes </a:t>
            </a:r>
          </a:p>
        </p:txBody>
      </p:sp>
      <p:cxnSp>
        <p:nvCxnSpPr>
          <p:cNvPr id="64" name="Gerade Verbindung 63"/>
          <p:cNvCxnSpPr/>
          <p:nvPr/>
        </p:nvCxnSpPr>
        <p:spPr>
          <a:xfrm>
            <a:off x="1920404" y="1848556"/>
            <a:ext cx="0" cy="3656186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64"/>
          <p:cNvCxnSpPr/>
          <p:nvPr/>
        </p:nvCxnSpPr>
        <p:spPr>
          <a:xfrm>
            <a:off x="4139952" y="1861256"/>
            <a:ext cx="0" cy="3656186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feld 62"/>
          <p:cNvSpPr txBox="1"/>
          <p:nvPr/>
        </p:nvSpPr>
        <p:spPr>
          <a:xfrm>
            <a:off x="3851930" y="1573224"/>
            <a:ext cx="5950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>
                <a:solidFill>
                  <a:schemeClr val="bg1"/>
                </a:solidFill>
              </a:rPr>
              <a:t>1.0 keV</a:t>
            </a:r>
          </a:p>
        </p:txBody>
      </p:sp>
      <p:sp>
        <p:nvSpPr>
          <p:cNvPr id="62" name="Textfeld 61"/>
          <p:cNvSpPr txBox="1"/>
          <p:nvPr/>
        </p:nvSpPr>
        <p:spPr>
          <a:xfrm>
            <a:off x="1619681" y="1573224"/>
            <a:ext cx="5950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>
                <a:solidFill>
                  <a:schemeClr val="bg1"/>
                </a:solidFill>
              </a:rPr>
              <a:t>0.4 keV</a:t>
            </a:r>
          </a:p>
        </p:txBody>
      </p:sp>
      <p:sp>
        <p:nvSpPr>
          <p:cNvPr id="61" name="Textfeld 60"/>
          <p:cNvSpPr txBox="1"/>
          <p:nvPr/>
        </p:nvSpPr>
        <p:spPr>
          <a:xfrm>
            <a:off x="3851930" y="5605672"/>
            <a:ext cx="5950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>
                <a:solidFill>
                  <a:schemeClr val="bg1"/>
                </a:solidFill>
              </a:rPr>
              <a:t>1.0 keV</a:t>
            </a:r>
          </a:p>
        </p:txBody>
      </p:sp>
      <p:sp>
        <p:nvSpPr>
          <p:cNvPr id="60" name="Textfeld 59"/>
          <p:cNvSpPr txBox="1"/>
          <p:nvPr/>
        </p:nvSpPr>
        <p:spPr>
          <a:xfrm>
            <a:off x="1619681" y="5605672"/>
            <a:ext cx="5950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>
                <a:solidFill>
                  <a:schemeClr val="bg1"/>
                </a:solidFill>
              </a:rPr>
              <a:t>0.4 keV</a:t>
            </a:r>
          </a:p>
        </p:txBody>
      </p:sp>
      <p:sp>
        <p:nvSpPr>
          <p:cNvPr id="66" name="Titel 2"/>
          <p:cNvSpPr txBox="1">
            <a:spLocks/>
          </p:cNvSpPr>
          <p:nvPr/>
        </p:nvSpPr>
        <p:spPr>
          <a:xfrm>
            <a:off x="0" y="202562"/>
            <a:ext cx="9144000" cy="723275"/>
          </a:xfrm>
          <a:prstGeom prst="rect">
            <a:avLst/>
          </a:prstGeom>
        </p:spPr>
        <p:txBody>
          <a:bodyPr vert="horz" anchor="ctr">
            <a:sp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>
              <a:spcBef>
                <a:spcPct val="0"/>
              </a:spcBef>
              <a:buNone/>
              <a:defRPr kumimoji="0" sz="4100" b="1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eROSITA</a:t>
            </a:r>
            <a:r>
              <a:rPr lang="en-US" dirty="0"/>
              <a:t> and Comets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366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2"/>
          <p:cNvSpPr>
            <a:spLocks noGrp="1"/>
          </p:cNvSpPr>
          <p:nvPr>
            <p:ph type="title"/>
          </p:nvPr>
        </p:nvSpPr>
        <p:spPr>
          <a:xfrm>
            <a:off x="9" y="182520"/>
            <a:ext cx="9142413" cy="729250"/>
          </a:xfrm>
        </p:spPr>
        <p:txBody>
          <a:bodyPr lIns="0" tIns="0" rIns="0" bIns="0">
            <a:normAutofit/>
          </a:bodyPr>
          <a:lstStyle/>
          <a:p>
            <a:r>
              <a:rPr lang="en-US" sz="3600" dirty="0" err="1" smtClean="0"/>
              <a:t>eROSITA</a:t>
            </a:r>
            <a:r>
              <a:rPr lang="en-US" sz="3600" dirty="0" smtClean="0"/>
              <a:t> and Comets</a:t>
            </a:r>
            <a:endParaRPr lang="de-DE" sz="3600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 rotWithShape="1">
          <a:blip r:embed="rId3"/>
          <a:srcRect b="40115"/>
          <a:stretch/>
        </p:blipFill>
        <p:spPr>
          <a:xfrm>
            <a:off x="712401" y="1864152"/>
            <a:ext cx="7716024" cy="4505492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feld 3"/>
          <p:cNvSpPr txBox="1"/>
          <p:nvPr/>
        </p:nvSpPr>
        <p:spPr>
          <a:xfrm>
            <a:off x="712400" y="1008304"/>
            <a:ext cx="1295660" cy="369332"/>
          </a:xfrm>
          <a:prstGeom prst="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>
                <a:solidFill>
                  <a:prstClr val="white"/>
                </a:solidFill>
                <a:latin typeface="Calibri"/>
              </a:rPr>
              <a:t>2015 - 2016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 rotWithShape="1">
          <a:blip r:embed="rId4"/>
          <a:srcRect l="4258" t="29406" r="5610" b="11135"/>
          <a:stretch/>
        </p:blipFill>
        <p:spPr>
          <a:xfrm>
            <a:off x="712409" y="1377636"/>
            <a:ext cx="7716025" cy="481440"/>
          </a:xfrm>
          <a:prstGeom prst="rect">
            <a:avLst/>
          </a:prstGeom>
          <a:ln>
            <a:solidFill>
              <a:srgbClr val="7F7F7F"/>
            </a:solidFill>
          </a:ln>
        </p:spPr>
      </p:pic>
      <p:sp>
        <p:nvSpPr>
          <p:cNvPr id="7" name="Rechteck 6"/>
          <p:cNvSpPr/>
          <p:nvPr/>
        </p:nvSpPr>
        <p:spPr>
          <a:xfrm>
            <a:off x="2543712" y="1558194"/>
            <a:ext cx="208299" cy="2106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4873541" y="1576540"/>
            <a:ext cx="208299" cy="2106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5967117" y="1558194"/>
            <a:ext cx="208299" cy="2106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6947861" y="1576540"/>
            <a:ext cx="208299" cy="2106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7551589" y="1576540"/>
            <a:ext cx="208299" cy="2106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620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/>
          <p:cNvSpPr/>
          <p:nvPr/>
        </p:nvSpPr>
        <p:spPr>
          <a:xfrm>
            <a:off x="1280592" y="836712"/>
            <a:ext cx="6912768" cy="5616624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2" name="Group 3"/>
          <p:cNvGrpSpPr>
            <a:grpSpLocks/>
          </p:cNvGrpSpPr>
          <p:nvPr/>
        </p:nvGrpSpPr>
        <p:grpSpPr bwMode="auto">
          <a:xfrm>
            <a:off x="1416050" y="992197"/>
            <a:ext cx="6775450" cy="5329237"/>
            <a:chOff x="892" y="625"/>
            <a:chExt cx="4268" cy="3357"/>
          </a:xfrm>
        </p:grpSpPr>
        <p:sp>
          <p:nvSpPr>
            <p:cNvPr id="23" name="Rectangle 4"/>
            <p:cNvSpPr>
              <a:spLocks noChangeArrowheads="1"/>
            </p:cNvSpPr>
            <p:nvPr/>
          </p:nvSpPr>
          <p:spPr bwMode="auto">
            <a:xfrm>
              <a:off x="1328" y="722"/>
              <a:ext cx="3664" cy="2859"/>
            </a:xfrm>
            <a:prstGeom prst="rect">
              <a:avLst/>
            </a:prstGeom>
            <a:gradFill rotWithShape="1">
              <a:gsLst>
                <a:gs pos="0">
                  <a:srgbClr val="9A0000">
                    <a:alpha val="26999"/>
                  </a:srgbClr>
                </a:gs>
                <a:gs pos="100000">
                  <a:srgbClr val="1E1E5C">
                    <a:alpha val="25998"/>
                  </a:srgbClr>
                </a:gs>
              </a:gsLst>
              <a:lin ang="0" scaled="1"/>
            </a:gradFill>
            <a:ln w="19050">
              <a:solidFill>
                <a:srgbClr val="B2B2B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fontAlgn="base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</a:pPr>
              <a:endParaRPr lang="de-DE" sz="1600" smtClean="0">
                <a:solidFill>
                  <a:srgbClr val="FFFFFF"/>
                </a:solidFill>
                <a:latin typeface="MS Reference Sans Serif" charset="0"/>
                <a:ea typeface="ＭＳ Ｐゴシック" charset="0"/>
              </a:endParaRPr>
            </a:p>
          </p:txBody>
        </p:sp>
        <p:pic>
          <p:nvPicPr>
            <p:cNvPr id="24" name="Picture 5" descr="rgspnbig09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1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39" t="12401" r="9030" b="12939"/>
            <a:stretch>
              <a:fillRect/>
            </a:stretch>
          </p:blipFill>
          <p:spPr bwMode="auto">
            <a:xfrm>
              <a:off x="1079" y="625"/>
              <a:ext cx="4081" cy="3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 Box 6"/>
            <p:cNvSpPr txBox="1">
              <a:spLocks noChangeArrowheads="1"/>
            </p:cNvSpPr>
            <p:nvPr/>
          </p:nvSpPr>
          <p:spPr bwMode="auto">
            <a:xfrm rot="16200000">
              <a:off x="-23" y="1628"/>
              <a:ext cx="2024" cy="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9pPr>
            </a:lstStyle>
            <a:p>
              <a:pPr algn="ctr" eaLnBrk="1" fontAlgn="base" hangingPunct="1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FFFFFF"/>
                  </a:solidFill>
                  <a:latin typeface="Microsoft Sans Serif" charset="0"/>
                </a:rPr>
                <a:t>counts s</a:t>
              </a:r>
              <a:r>
                <a:rPr lang="en-US" baseline="30000" smtClean="0">
                  <a:solidFill>
                    <a:srgbClr val="FFFFFF"/>
                  </a:solidFill>
                  <a:latin typeface="Microsoft Sans Serif" charset="0"/>
                </a:rPr>
                <a:t>-1</a:t>
              </a:r>
              <a:r>
                <a:rPr lang="en-US" smtClean="0">
                  <a:solidFill>
                    <a:srgbClr val="FFFFFF"/>
                  </a:solidFill>
                  <a:latin typeface="Microsoft Sans Serif" charset="0"/>
                </a:rPr>
                <a:t> keV</a:t>
              </a:r>
              <a:r>
                <a:rPr lang="en-US" baseline="30000" smtClean="0">
                  <a:solidFill>
                    <a:srgbClr val="FFFFFF"/>
                  </a:solidFill>
                  <a:latin typeface="Microsoft Sans Serif" charset="0"/>
                </a:rPr>
                <a:t>-1</a:t>
              </a:r>
              <a:endParaRPr lang="en-US" smtClean="0">
                <a:solidFill>
                  <a:srgbClr val="FFFFFF"/>
                </a:solidFill>
                <a:latin typeface="Microsoft Sans Serif" charset="0"/>
              </a:endParaRPr>
            </a:p>
          </p:txBody>
        </p:sp>
        <p:graphicFrame>
          <p:nvGraphicFramePr>
            <p:cNvPr id="26" name="Object 7"/>
            <p:cNvGraphicFramePr>
              <a:graphicFrameLocks noChangeAspect="1"/>
            </p:cNvGraphicFramePr>
            <p:nvPr/>
          </p:nvGraphicFramePr>
          <p:xfrm>
            <a:off x="3084" y="2105"/>
            <a:ext cx="72" cy="1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42" name="Formel" r:id="rId5" imgW="114151" imgH="215619" progId="Equation.3">
                    <p:embed/>
                  </p:oleObj>
                </mc:Choice>
                <mc:Fallback>
                  <p:oleObj name="Formel" r:id="rId5" imgW="114151" imgH="21561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84" y="2105"/>
                          <a:ext cx="72" cy="1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" name="Text Box 8"/>
            <p:cNvSpPr txBox="1">
              <a:spLocks noChangeArrowheads="1"/>
            </p:cNvSpPr>
            <p:nvPr/>
          </p:nvSpPr>
          <p:spPr bwMode="auto">
            <a:xfrm rot="16200000">
              <a:off x="426" y="3089"/>
              <a:ext cx="1121" cy="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9pPr>
            </a:lstStyle>
            <a:p>
              <a:pPr algn="ctr" eaLnBrk="1" fontAlgn="base" hangingPunct="1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FFFFFF"/>
                  </a:solidFill>
                  <a:latin typeface="Microsoft Sans Serif" charset="0"/>
                  <a:cs typeface="Arial" charset="0"/>
                </a:rPr>
                <a:t>residuals</a:t>
              </a:r>
              <a:endParaRPr lang="en-US" smtClean="0">
                <a:solidFill>
                  <a:srgbClr val="FFFFFF"/>
                </a:solidFill>
                <a:latin typeface="Microsoft Sans Serif" charset="0"/>
              </a:endParaRPr>
            </a:p>
          </p:txBody>
        </p:sp>
        <p:sp>
          <p:nvSpPr>
            <p:cNvPr id="28" name="Text Box 9"/>
            <p:cNvSpPr txBox="1">
              <a:spLocks noChangeArrowheads="1"/>
            </p:cNvSpPr>
            <p:nvPr/>
          </p:nvSpPr>
          <p:spPr bwMode="auto">
            <a:xfrm>
              <a:off x="1698" y="3793"/>
              <a:ext cx="2844" cy="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9pPr>
            </a:lstStyle>
            <a:p>
              <a:pPr algn="ctr" eaLnBrk="1" fontAlgn="base" hangingPunct="1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FFFFFF"/>
                  </a:solidFill>
                  <a:latin typeface="Microsoft Sans Serif" charset="0"/>
                  <a:cs typeface="Arial" charset="0"/>
                </a:rPr>
                <a:t>instrumental energy  [keV]</a:t>
              </a:r>
              <a:endParaRPr lang="en-US" smtClean="0">
                <a:solidFill>
                  <a:srgbClr val="FFFFFF"/>
                </a:solidFill>
                <a:latin typeface="Microsoft Sans Serif" charset="0"/>
              </a:endParaRPr>
            </a:p>
          </p:txBody>
        </p:sp>
        <p:sp>
          <p:nvSpPr>
            <p:cNvPr id="29" name="Text Box 10"/>
            <p:cNvSpPr txBox="1">
              <a:spLocks noChangeArrowheads="1"/>
            </p:cNvSpPr>
            <p:nvPr/>
          </p:nvSpPr>
          <p:spPr bwMode="auto">
            <a:xfrm>
              <a:off x="3626" y="1118"/>
              <a:ext cx="633" cy="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9pPr>
            </a:lstStyle>
            <a:p>
              <a:pPr algn="ctr" eaLnBrk="1" fontAlgn="base" hangingPunct="1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de-DE" i="1" smtClean="0">
                  <a:solidFill>
                    <a:srgbClr val="00FF00"/>
                  </a:solidFill>
                  <a:latin typeface="Comic Sans MS" charset="0"/>
                </a:rPr>
                <a:t>EPIC pn </a:t>
              </a:r>
            </a:p>
          </p:txBody>
        </p:sp>
        <p:sp>
          <p:nvSpPr>
            <p:cNvPr id="30" name="Text Box 11"/>
            <p:cNvSpPr txBox="1">
              <a:spLocks noChangeArrowheads="1"/>
            </p:cNvSpPr>
            <p:nvPr/>
          </p:nvSpPr>
          <p:spPr bwMode="auto">
            <a:xfrm>
              <a:off x="3866" y="2024"/>
              <a:ext cx="516" cy="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9pPr>
            </a:lstStyle>
            <a:p>
              <a:pPr algn="ctr" eaLnBrk="1" fontAlgn="base" hangingPunct="1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de-DE" i="1" smtClean="0">
                  <a:solidFill>
                    <a:srgbClr val="66FFFF"/>
                  </a:solidFill>
                  <a:latin typeface="Comic Sans MS" charset="0"/>
                </a:rPr>
                <a:t>RGS 1</a:t>
              </a:r>
            </a:p>
          </p:txBody>
        </p:sp>
        <p:sp>
          <p:nvSpPr>
            <p:cNvPr id="31" name="Text Box 12"/>
            <p:cNvSpPr txBox="1">
              <a:spLocks noChangeArrowheads="1"/>
            </p:cNvSpPr>
            <p:nvPr/>
          </p:nvSpPr>
          <p:spPr bwMode="auto">
            <a:xfrm>
              <a:off x="3956" y="2241"/>
              <a:ext cx="537" cy="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9pPr>
            </a:lstStyle>
            <a:p>
              <a:pPr algn="ctr" eaLnBrk="1" fontAlgn="base" hangingPunct="1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de-DE" i="1" smtClean="0">
                  <a:solidFill>
                    <a:srgbClr val="3399FF"/>
                  </a:solidFill>
                  <a:latin typeface="Comic Sans MS" charset="0"/>
                </a:rPr>
                <a:t>RGS 2</a:t>
              </a:r>
            </a:p>
          </p:txBody>
        </p:sp>
        <p:sp>
          <p:nvSpPr>
            <p:cNvPr id="32" name="Text Box 13"/>
            <p:cNvSpPr txBox="1">
              <a:spLocks noChangeArrowheads="1"/>
            </p:cNvSpPr>
            <p:nvPr/>
          </p:nvSpPr>
          <p:spPr bwMode="auto">
            <a:xfrm>
              <a:off x="1215" y="3612"/>
              <a:ext cx="3730" cy="1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MS Reference Sans Serif" charset="0"/>
                  <a:ea typeface="ＭＳ Ｐゴシック" charset="0"/>
                </a:defRPr>
              </a:lvl9pPr>
            </a:lstStyle>
            <a:p>
              <a:pPr eaLnBrk="1" fontAlgn="base" hangingPunct="1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sz="1200" smtClean="0">
                  <a:solidFill>
                    <a:srgbClr val="FFFFFF"/>
                  </a:solidFill>
                  <a:latin typeface="Arial" charset="0"/>
                </a:rPr>
                <a:t>0.2                          0.3                                  0.5                                                1.0</a:t>
              </a:r>
            </a:p>
          </p:txBody>
        </p:sp>
      </p:grpSp>
      <p:grpSp>
        <p:nvGrpSpPr>
          <p:cNvPr id="33" name="Gruppierung 32"/>
          <p:cNvGrpSpPr/>
          <p:nvPr/>
        </p:nvGrpSpPr>
        <p:grpSpPr>
          <a:xfrm>
            <a:off x="762001" y="1146193"/>
            <a:ext cx="2106788" cy="3294109"/>
            <a:chOff x="762001" y="1146175"/>
            <a:chExt cx="2106788" cy="3294109"/>
          </a:xfrm>
        </p:grpSpPr>
        <p:pic>
          <p:nvPicPr>
            <p:cNvPr id="34" name="Bild 33" descr="tropic-z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43000"/>
                      </a14:imgEffect>
                      <a14:imgEffect>
                        <a14:brightnessContrast brigh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52" t="18863" r="33673" b="50842"/>
            <a:stretch/>
          </p:blipFill>
          <p:spPr>
            <a:xfrm>
              <a:off x="762001" y="1146175"/>
              <a:ext cx="2106788" cy="329410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effectLst>
              <a:glow rad="254000">
                <a:srgbClr val="EC9A36">
                  <a:alpha val="75000"/>
                </a:srgbClr>
              </a:glow>
            </a:effectLst>
          </p:spPr>
        </p:pic>
        <p:sp>
          <p:nvSpPr>
            <p:cNvPr id="35" name="Rechteck 34"/>
            <p:cNvSpPr/>
            <p:nvPr/>
          </p:nvSpPr>
          <p:spPr>
            <a:xfrm>
              <a:off x="1087216" y="1361322"/>
              <a:ext cx="465950" cy="132477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de-DE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Rechteck 35"/>
            <p:cNvSpPr/>
            <p:nvPr/>
          </p:nvSpPr>
          <p:spPr>
            <a:xfrm>
              <a:off x="2357158" y="1399774"/>
              <a:ext cx="465950" cy="132477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de-DE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7" name="Textfeld 36"/>
          <p:cNvSpPr txBox="1"/>
          <p:nvPr/>
        </p:nvSpPr>
        <p:spPr>
          <a:xfrm>
            <a:off x="1453927" y="3854061"/>
            <a:ext cx="912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de-DE">
                <a:solidFill>
                  <a:srgbClr val="FFFFFF"/>
                </a:solidFill>
                <a:latin typeface="Calibri"/>
              </a:rPr>
              <a:t>183 eV</a:t>
            </a:r>
          </a:p>
        </p:txBody>
      </p:sp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386327" y="215159"/>
            <a:ext cx="8381343" cy="45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1600">
                <a:solidFill>
                  <a:schemeClr val="bg1"/>
                </a:solidFill>
                <a:latin typeface="MS Reference Sans Serif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MS Reference Sans Serif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MS Reference Sans Serif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MS Reference Sans Serif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MS Reference Sans Serif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MS Reference Sans Serif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MS Reference Sans Serif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MS Reference Sans Serif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MS Reference Sans Serif" charset="0"/>
                <a:ea typeface="ＭＳ Ｐゴシック" charset="0"/>
              </a:defRPr>
            </a:lvl9pPr>
          </a:lstStyle>
          <a:p>
            <a:pPr algn="ctr" eaLnBrk="1" fontAlgn="base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de-DE" sz="2800" smtClean="0">
                <a:solidFill>
                  <a:srgbClr val="FFFFCC"/>
                </a:solidFill>
                <a:latin typeface="Calibri"/>
              </a:rPr>
              <a:t>Comet C/2000 WM1: combined RGS + EPIC pn spectrum </a:t>
            </a:r>
          </a:p>
        </p:txBody>
      </p:sp>
      <p:cxnSp>
        <p:nvCxnSpPr>
          <p:cNvPr id="20" name="Gerade Verbindung 19"/>
          <p:cNvCxnSpPr/>
          <p:nvPr/>
        </p:nvCxnSpPr>
        <p:spPr>
          <a:xfrm>
            <a:off x="4391698" y="1196752"/>
            <a:ext cx="0" cy="44644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feld 1"/>
          <p:cNvSpPr txBox="1"/>
          <p:nvPr/>
        </p:nvSpPr>
        <p:spPr>
          <a:xfrm>
            <a:off x="779673" y="1176674"/>
            <a:ext cx="987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eROSITA</a:t>
            </a:r>
          </a:p>
        </p:txBody>
      </p:sp>
    </p:spTree>
    <p:extLst>
      <p:ext uri="{BB962C8B-B14F-4D97-AF65-F5344CB8AC3E}">
        <p14:creationId xmlns:p14="http://schemas.microsoft.com/office/powerpoint/2010/main" val="30546360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el 2"/>
          <p:cNvSpPr txBox="1">
            <a:spLocks/>
          </p:cNvSpPr>
          <p:nvPr/>
        </p:nvSpPr>
        <p:spPr>
          <a:xfrm>
            <a:off x="0" y="202562"/>
            <a:ext cx="9144000" cy="723275"/>
          </a:xfrm>
          <a:prstGeom prst="rect">
            <a:avLst/>
          </a:prstGeom>
        </p:spPr>
        <p:txBody>
          <a:bodyPr vert="horz" anchor="ctr">
            <a:sp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defPPr>
              <a:defRPr lang="de-DE"/>
            </a:defPPr>
            <a:lvl1pPr algn="ctr">
              <a:spcBef>
                <a:spcPct val="0"/>
              </a:spcBef>
              <a:buNone/>
              <a:defRPr kumimoji="0" sz="4100" b="1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eROSITA</a:t>
            </a:r>
            <a:r>
              <a:rPr lang="en-US" dirty="0"/>
              <a:t> and Comets</a:t>
            </a:r>
            <a:endParaRPr lang="de-DE" dirty="0"/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600" y="1293996"/>
            <a:ext cx="6171626" cy="4743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17086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1000" contrast="54000"/>
                    </a14:imgEffect>
                  </a14:imgLayer>
                </a14:imgProps>
              </a:ext>
            </a:extLst>
          </a:blip>
          <a:srcRect l="37353" t="16080" r="2698" b="15119"/>
          <a:stretch/>
        </p:blipFill>
        <p:spPr>
          <a:xfrm>
            <a:off x="1248554" y="1190896"/>
            <a:ext cx="6779830" cy="5112568"/>
          </a:xfrm>
          <a:prstGeom prst="rect">
            <a:avLst/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  <a:effectLst>
            <a:outerShdw blurRad="22225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Freihandform 9"/>
          <p:cNvSpPr/>
          <p:nvPr/>
        </p:nvSpPr>
        <p:spPr>
          <a:xfrm>
            <a:off x="2933414" y="2272457"/>
            <a:ext cx="1151534" cy="3509678"/>
          </a:xfrm>
          <a:custGeom>
            <a:avLst/>
            <a:gdLst>
              <a:gd name="connsiteX0" fmla="*/ 25400 w 931333"/>
              <a:gd name="connsiteY0" fmla="*/ 406400 h 2599267"/>
              <a:gd name="connsiteX1" fmla="*/ 0 w 931333"/>
              <a:gd name="connsiteY1" fmla="*/ 2599267 h 2599267"/>
              <a:gd name="connsiteX2" fmla="*/ 889000 w 931333"/>
              <a:gd name="connsiteY2" fmla="*/ 2599267 h 2599267"/>
              <a:gd name="connsiteX3" fmla="*/ 931333 w 931333"/>
              <a:gd name="connsiteY3" fmla="*/ 0 h 2599267"/>
              <a:gd name="connsiteX4" fmla="*/ 736600 w 931333"/>
              <a:gd name="connsiteY4" fmla="*/ 59267 h 2599267"/>
              <a:gd name="connsiteX5" fmla="*/ 677333 w 931333"/>
              <a:gd name="connsiteY5" fmla="*/ 67734 h 2599267"/>
              <a:gd name="connsiteX6" fmla="*/ 440266 w 931333"/>
              <a:gd name="connsiteY6" fmla="*/ 169334 h 2599267"/>
              <a:gd name="connsiteX7" fmla="*/ 440266 w 931333"/>
              <a:gd name="connsiteY7" fmla="*/ 169334 h 2599267"/>
              <a:gd name="connsiteX8" fmla="*/ 25400 w 931333"/>
              <a:gd name="connsiteY8" fmla="*/ 406400 h 2599267"/>
              <a:gd name="connsiteX0" fmla="*/ 25400 w 931333"/>
              <a:gd name="connsiteY0" fmla="*/ 406400 h 2599267"/>
              <a:gd name="connsiteX1" fmla="*/ 0 w 931333"/>
              <a:gd name="connsiteY1" fmla="*/ 2599267 h 2599267"/>
              <a:gd name="connsiteX2" fmla="*/ 889000 w 931333"/>
              <a:gd name="connsiteY2" fmla="*/ 2599267 h 2599267"/>
              <a:gd name="connsiteX3" fmla="*/ 931333 w 931333"/>
              <a:gd name="connsiteY3" fmla="*/ 0 h 2599267"/>
              <a:gd name="connsiteX4" fmla="*/ 736600 w 931333"/>
              <a:gd name="connsiteY4" fmla="*/ 59267 h 2599267"/>
              <a:gd name="connsiteX5" fmla="*/ 677333 w 931333"/>
              <a:gd name="connsiteY5" fmla="*/ 67734 h 2599267"/>
              <a:gd name="connsiteX6" fmla="*/ 440266 w 931333"/>
              <a:gd name="connsiteY6" fmla="*/ 169334 h 2599267"/>
              <a:gd name="connsiteX7" fmla="*/ 330199 w 931333"/>
              <a:gd name="connsiteY7" fmla="*/ 152401 h 2599267"/>
              <a:gd name="connsiteX8" fmla="*/ 25400 w 931333"/>
              <a:gd name="connsiteY8" fmla="*/ 406400 h 2599267"/>
              <a:gd name="connsiteX0" fmla="*/ 25400 w 931333"/>
              <a:gd name="connsiteY0" fmla="*/ 406400 h 2599267"/>
              <a:gd name="connsiteX1" fmla="*/ 0 w 931333"/>
              <a:gd name="connsiteY1" fmla="*/ 2599267 h 2599267"/>
              <a:gd name="connsiteX2" fmla="*/ 889000 w 931333"/>
              <a:gd name="connsiteY2" fmla="*/ 2599267 h 2599267"/>
              <a:gd name="connsiteX3" fmla="*/ 931333 w 931333"/>
              <a:gd name="connsiteY3" fmla="*/ 0 h 2599267"/>
              <a:gd name="connsiteX4" fmla="*/ 736600 w 931333"/>
              <a:gd name="connsiteY4" fmla="*/ 59267 h 2599267"/>
              <a:gd name="connsiteX5" fmla="*/ 677333 w 931333"/>
              <a:gd name="connsiteY5" fmla="*/ 67734 h 2599267"/>
              <a:gd name="connsiteX6" fmla="*/ 440266 w 931333"/>
              <a:gd name="connsiteY6" fmla="*/ 169334 h 2599267"/>
              <a:gd name="connsiteX7" fmla="*/ 377824 w 931333"/>
              <a:gd name="connsiteY7" fmla="*/ 107951 h 2599267"/>
              <a:gd name="connsiteX8" fmla="*/ 25400 w 931333"/>
              <a:gd name="connsiteY8" fmla="*/ 406400 h 2599267"/>
              <a:gd name="connsiteX0" fmla="*/ 25400 w 931333"/>
              <a:gd name="connsiteY0" fmla="*/ 406400 h 2599267"/>
              <a:gd name="connsiteX1" fmla="*/ 0 w 931333"/>
              <a:gd name="connsiteY1" fmla="*/ 2599267 h 2599267"/>
              <a:gd name="connsiteX2" fmla="*/ 889000 w 931333"/>
              <a:gd name="connsiteY2" fmla="*/ 2599267 h 2599267"/>
              <a:gd name="connsiteX3" fmla="*/ 931333 w 931333"/>
              <a:gd name="connsiteY3" fmla="*/ 0 h 2599267"/>
              <a:gd name="connsiteX4" fmla="*/ 736600 w 931333"/>
              <a:gd name="connsiteY4" fmla="*/ 59267 h 2599267"/>
              <a:gd name="connsiteX5" fmla="*/ 617008 w 931333"/>
              <a:gd name="connsiteY5" fmla="*/ 68792 h 2599267"/>
              <a:gd name="connsiteX6" fmla="*/ 677333 w 931333"/>
              <a:gd name="connsiteY6" fmla="*/ 67734 h 2599267"/>
              <a:gd name="connsiteX7" fmla="*/ 440266 w 931333"/>
              <a:gd name="connsiteY7" fmla="*/ 169334 h 2599267"/>
              <a:gd name="connsiteX8" fmla="*/ 377824 w 931333"/>
              <a:gd name="connsiteY8" fmla="*/ 107951 h 2599267"/>
              <a:gd name="connsiteX9" fmla="*/ 25400 w 931333"/>
              <a:gd name="connsiteY9" fmla="*/ 406400 h 2599267"/>
              <a:gd name="connsiteX0" fmla="*/ 25400 w 931333"/>
              <a:gd name="connsiteY0" fmla="*/ 406400 h 2599267"/>
              <a:gd name="connsiteX1" fmla="*/ 0 w 931333"/>
              <a:gd name="connsiteY1" fmla="*/ 2599267 h 2599267"/>
              <a:gd name="connsiteX2" fmla="*/ 889000 w 931333"/>
              <a:gd name="connsiteY2" fmla="*/ 2599267 h 2599267"/>
              <a:gd name="connsiteX3" fmla="*/ 931333 w 931333"/>
              <a:gd name="connsiteY3" fmla="*/ 0 h 2599267"/>
              <a:gd name="connsiteX4" fmla="*/ 736600 w 931333"/>
              <a:gd name="connsiteY4" fmla="*/ 59267 h 2599267"/>
              <a:gd name="connsiteX5" fmla="*/ 553508 w 931333"/>
              <a:gd name="connsiteY5" fmla="*/ 103717 h 2599267"/>
              <a:gd name="connsiteX6" fmla="*/ 677333 w 931333"/>
              <a:gd name="connsiteY6" fmla="*/ 67734 h 2599267"/>
              <a:gd name="connsiteX7" fmla="*/ 440266 w 931333"/>
              <a:gd name="connsiteY7" fmla="*/ 169334 h 2599267"/>
              <a:gd name="connsiteX8" fmla="*/ 377824 w 931333"/>
              <a:gd name="connsiteY8" fmla="*/ 107951 h 2599267"/>
              <a:gd name="connsiteX9" fmla="*/ 25400 w 931333"/>
              <a:gd name="connsiteY9" fmla="*/ 406400 h 259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1333" h="2599267">
                <a:moveTo>
                  <a:pt x="25400" y="406400"/>
                </a:moveTo>
                <a:lnTo>
                  <a:pt x="0" y="2599267"/>
                </a:lnTo>
                <a:lnTo>
                  <a:pt x="889000" y="2599267"/>
                </a:lnTo>
                <a:lnTo>
                  <a:pt x="931333" y="0"/>
                </a:lnTo>
                <a:lnTo>
                  <a:pt x="736600" y="59267"/>
                </a:lnTo>
                <a:cubicBezTo>
                  <a:pt x="720019" y="60325"/>
                  <a:pt x="570089" y="102659"/>
                  <a:pt x="553508" y="103717"/>
                </a:cubicBezTo>
                <a:lnTo>
                  <a:pt x="677333" y="67734"/>
                </a:lnTo>
                <a:lnTo>
                  <a:pt x="440266" y="169334"/>
                </a:lnTo>
                <a:lnTo>
                  <a:pt x="377824" y="107951"/>
                </a:lnTo>
                <a:lnTo>
                  <a:pt x="25400" y="406400"/>
                </a:lnTo>
                <a:close/>
              </a:path>
            </a:pathLst>
          </a:custGeom>
          <a:gradFill flip="none" rotWithShape="1">
            <a:gsLst>
              <a:gs pos="0">
                <a:srgbClr val="FF4F00">
                  <a:alpha val="70000"/>
                </a:srgb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reihandform 5"/>
          <p:cNvSpPr/>
          <p:nvPr/>
        </p:nvSpPr>
        <p:spPr>
          <a:xfrm>
            <a:off x="2107504" y="2694442"/>
            <a:ext cx="3622997" cy="3095458"/>
          </a:xfrm>
          <a:custGeom>
            <a:avLst/>
            <a:gdLst>
              <a:gd name="connsiteX0" fmla="*/ 0 w 2930192"/>
              <a:gd name="connsiteY0" fmla="*/ 2266979 h 2275279"/>
              <a:gd name="connsiteX1" fmla="*/ 0 w 2930192"/>
              <a:gd name="connsiteY1" fmla="*/ 457546 h 2275279"/>
              <a:gd name="connsiteX2" fmla="*/ 0 w 2930192"/>
              <a:gd name="connsiteY2" fmla="*/ 449246 h 2275279"/>
              <a:gd name="connsiteX3" fmla="*/ 41504 w 2930192"/>
              <a:gd name="connsiteY3" fmla="*/ 382845 h 2275279"/>
              <a:gd name="connsiteX4" fmla="*/ 74708 w 2930192"/>
              <a:gd name="connsiteY4" fmla="*/ 341344 h 2275279"/>
              <a:gd name="connsiteX5" fmla="*/ 99610 w 2930192"/>
              <a:gd name="connsiteY5" fmla="*/ 291543 h 2275279"/>
              <a:gd name="connsiteX6" fmla="*/ 124513 w 2930192"/>
              <a:gd name="connsiteY6" fmla="*/ 274943 h 2275279"/>
              <a:gd name="connsiteX7" fmla="*/ 190919 w 2930192"/>
              <a:gd name="connsiteY7" fmla="*/ 216842 h 2275279"/>
              <a:gd name="connsiteX8" fmla="*/ 257326 w 2930192"/>
              <a:gd name="connsiteY8" fmla="*/ 167041 h 2275279"/>
              <a:gd name="connsiteX9" fmla="*/ 282228 w 2930192"/>
              <a:gd name="connsiteY9" fmla="*/ 150441 h 2275279"/>
              <a:gd name="connsiteX10" fmla="*/ 307131 w 2930192"/>
              <a:gd name="connsiteY10" fmla="*/ 142140 h 2275279"/>
              <a:gd name="connsiteX11" fmla="*/ 332033 w 2930192"/>
              <a:gd name="connsiteY11" fmla="*/ 125540 h 2275279"/>
              <a:gd name="connsiteX12" fmla="*/ 356936 w 2930192"/>
              <a:gd name="connsiteY12" fmla="*/ 117240 h 2275279"/>
              <a:gd name="connsiteX13" fmla="*/ 398440 w 2930192"/>
              <a:gd name="connsiteY13" fmla="*/ 100640 h 2275279"/>
              <a:gd name="connsiteX14" fmla="*/ 423342 w 2930192"/>
              <a:gd name="connsiteY14" fmla="*/ 84039 h 2275279"/>
              <a:gd name="connsiteX15" fmla="*/ 473147 w 2930192"/>
              <a:gd name="connsiteY15" fmla="*/ 67439 h 2275279"/>
              <a:gd name="connsiteX16" fmla="*/ 564457 w 2930192"/>
              <a:gd name="connsiteY16" fmla="*/ 25938 h 2275279"/>
              <a:gd name="connsiteX17" fmla="*/ 589359 w 2930192"/>
              <a:gd name="connsiteY17" fmla="*/ 9338 h 2275279"/>
              <a:gd name="connsiteX18" fmla="*/ 688969 w 2930192"/>
              <a:gd name="connsiteY18" fmla="*/ 1038 h 2275279"/>
              <a:gd name="connsiteX19" fmla="*/ 688969 w 2930192"/>
              <a:gd name="connsiteY19" fmla="*/ 2266979 h 2275279"/>
              <a:gd name="connsiteX20" fmla="*/ 946295 w 2930192"/>
              <a:gd name="connsiteY20" fmla="*/ 2266979 h 2275279"/>
              <a:gd name="connsiteX21" fmla="*/ 954595 w 2930192"/>
              <a:gd name="connsiteY21" fmla="*/ 2266979 h 2275279"/>
              <a:gd name="connsiteX22" fmla="*/ 996100 w 2930192"/>
              <a:gd name="connsiteY22" fmla="*/ 2150777 h 2275279"/>
              <a:gd name="connsiteX23" fmla="*/ 1004400 w 2930192"/>
              <a:gd name="connsiteY23" fmla="*/ 2125877 h 2275279"/>
              <a:gd name="connsiteX24" fmla="*/ 1012701 w 2930192"/>
              <a:gd name="connsiteY24" fmla="*/ 2042875 h 2275279"/>
              <a:gd name="connsiteX25" fmla="*/ 1029303 w 2930192"/>
              <a:gd name="connsiteY25" fmla="*/ 1943273 h 2275279"/>
              <a:gd name="connsiteX26" fmla="*/ 1037604 w 2930192"/>
              <a:gd name="connsiteY26" fmla="*/ 1843671 h 2275279"/>
              <a:gd name="connsiteX27" fmla="*/ 1045905 w 2930192"/>
              <a:gd name="connsiteY27" fmla="*/ 1793871 h 2275279"/>
              <a:gd name="connsiteX28" fmla="*/ 1062506 w 2930192"/>
              <a:gd name="connsiteY28" fmla="*/ 1735769 h 2275279"/>
              <a:gd name="connsiteX29" fmla="*/ 1054205 w 2930192"/>
              <a:gd name="connsiteY29" fmla="*/ 1744070 h 2275279"/>
              <a:gd name="connsiteX30" fmla="*/ 1070807 w 2930192"/>
              <a:gd name="connsiteY30" fmla="*/ 1669368 h 2275279"/>
              <a:gd name="connsiteX31" fmla="*/ 1095710 w 2930192"/>
              <a:gd name="connsiteY31" fmla="*/ 1594667 h 2275279"/>
              <a:gd name="connsiteX32" fmla="*/ 1104010 w 2930192"/>
              <a:gd name="connsiteY32" fmla="*/ 1569766 h 2275279"/>
              <a:gd name="connsiteX33" fmla="*/ 1120612 w 2930192"/>
              <a:gd name="connsiteY33" fmla="*/ 1503365 h 2275279"/>
              <a:gd name="connsiteX34" fmla="*/ 1137214 w 2930192"/>
              <a:gd name="connsiteY34" fmla="*/ 1470165 h 2275279"/>
              <a:gd name="connsiteX35" fmla="*/ 1162116 w 2930192"/>
              <a:gd name="connsiteY35" fmla="*/ 1387163 h 2275279"/>
              <a:gd name="connsiteX36" fmla="*/ 1178718 w 2930192"/>
              <a:gd name="connsiteY36" fmla="*/ 1196260 h 2275279"/>
              <a:gd name="connsiteX37" fmla="*/ 1187019 w 2930192"/>
              <a:gd name="connsiteY37" fmla="*/ 1163059 h 2275279"/>
              <a:gd name="connsiteX38" fmla="*/ 1220222 w 2930192"/>
              <a:gd name="connsiteY38" fmla="*/ 1113258 h 2275279"/>
              <a:gd name="connsiteX39" fmla="*/ 1261726 w 2930192"/>
              <a:gd name="connsiteY39" fmla="*/ 1071757 h 2275279"/>
              <a:gd name="connsiteX40" fmla="*/ 1278328 w 2930192"/>
              <a:gd name="connsiteY40" fmla="*/ 1021956 h 2275279"/>
              <a:gd name="connsiteX41" fmla="*/ 1294929 w 2930192"/>
              <a:gd name="connsiteY41" fmla="*/ 930655 h 2275279"/>
              <a:gd name="connsiteX42" fmla="*/ 1303230 w 2930192"/>
              <a:gd name="connsiteY42" fmla="*/ 905754 h 2275279"/>
              <a:gd name="connsiteX43" fmla="*/ 1328133 w 2930192"/>
              <a:gd name="connsiteY43" fmla="*/ 880854 h 2275279"/>
              <a:gd name="connsiteX44" fmla="*/ 1369637 w 2930192"/>
              <a:gd name="connsiteY44" fmla="*/ 814453 h 2275279"/>
              <a:gd name="connsiteX45" fmla="*/ 1377938 w 2930192"/>
              <a:gd name="connsiteY45" fmla="*/ 905754 h 2275279"/>
              <a:gd name="connsiteX46" fmla="*/ 1369637 w 2930192"/>
              <a:gd name="connsiteY46" fmla="*/ 922355 h 2275279"/>
              <a:gd name="connsiteX47" fmla="*/ 1386238 w 2930192"/>
              <a:gd name="connsiteY47" fmla="*/ 847653 h 2275279"/>
              <a:gd name="connsiteX48" fmla="*/ 1411141 w 2930192"/>
              <a:gd name="connsiteY48" fmla="*/ 831053 h 2275279"/>
              <a:gd name="connsiteX49" fmla="*/ 1427743 w 2930192"/>
              <a:gd name="connsiteY49" fmla="*/ 806153 h 2275279"/>
              <a:gd name="connsiteX50" fmla="*/ 1469247 w 2930192"/>
              <a:gd name="connsiteY50" fmla="*/ 739751 h 2275279"/>
              <a:gd name="connsiteX51" fmla="*/ 1477548 w 2930192"/>
              <a:gd name="connsiteY51" fmla="*/ 706551 h 2275279"/>
              <a:gd name="connsiteX52" fmla="*/ 1527353 w 2930192"/>
              <a:gd name="connsiteY52" fmla="*/ 631849 h 2275279"/>
              <a:gd name="connsiteX53" fmla="*/ 1543954 w 2930192"/>
              <a:gd name="connsiteY53" fmla="*/ 606949 h 2275279"/>
              <a:gd name="connsiteX54" fmla="*/ 1577157 w 2930192"/>
              <a:gd name="connsiteY54" fmla="*/ 548848 h 2275279"/>
              <a:gd name="connsiteX55" fmla="*/ 1585458 w 2930192"/>
              <a:gd name="connsiteY55" fmla="*/ 515647 h 2275279"/>
              <a:gd name="connsiteX56" fmla="*/ 1618662 w 2930192"/>
              <a:gd name="connsiteY56" fmla="*/ 474146 h 2275279"/>
              <a:gd name="connsiteX57" fmla="*/ 1635263 w 2930192"/>
              <a:gd name="connsiteY57" fmla="*/ 449246 h 2275279"/>
              <a:gd name="connsiteX58" fmla="*/ 1668467 w 2930192"/>
              <a:gd name="connsiteY58" fmla="*/ 416045 h 2275279"/>
              <a:gd name="connsiteX59" fmla="*/ 1685068 w 2930192"/>
              <a:gd name="connsiteY59" fmla="*/ 391145 h 2275279"/>
              <a:gd name="connsiteX60" fmla="*/ 1709971 w 2930192"/>
              <a:gd name="connsiteY60" fmla="*/ 357944 h 2275279"/>
              <a:gd name="connsiteX61" fmla="*/ 1726572 w 2930192"/>
              <a:gd name="connsiteY61" fmla="*/ 333044 h 2275279"/>
              <a:gd name="connsiteX62" fmla="*/ 1776377 w 2930192"/>
              <a:gd name="connsiteY62" fmla="*/ 299843 h 2275279"/>
              <a:gd name="connsiteX63" fmla="*/ 1809581 w 2930192"/>
              <a:gd name="connsiteY63" fmla="*/ 274943 h 2275279"/>
              <a:gd name="connsiteX64" fmla="*/ 1834483 w 2930192"/>
              <a:gd name="connsiteY64" fmla="*/ 266643 h 2275279"/>
              <a:gd name="connsiteX65" fmla="*/ 1851085 w 2930192"/>
              <a:gd name="connsiteY65" fmla="*/ 250042 h 2275279"/>
              <a:gd name="connsiteX66" fmla="*/ 1867686 w 2930192"/>
              <a:gd name="connsiteY66" fmla="*/ 225142 h 2275279"/>
              <a:gd name="connsiteX67" fmla="*/ 1892589 w 2930192"/>
              <a:gd name="connsiteY67" fmla="*/ 208542 h 2275279"/>
              <a:gd name="connsiteX68" fmla="*/ 1958996 w 2930192"/>
              <a:gd name="connsiteY68" fmla="*/ 158741 h 2275279"/>
              <a:gd name="connsiteX69" fmla="*/ 2033703 w 2930192"/>
              <a:gd name="connsiteY69" fmla="*/ 133840 h 2275279"/>
              <a:gd name="connsiteX70" fmla="*/ 2083508 w 2930192"/>
              <a:gd name="connsiteY70" fmla="*/ 117240 h 2275279"/>
              <a:gd name="connsiteX71" fmla="*/ 2125012 w 2930192"/>
              <a:gd name="connsiteY71" fmla="*/ 108940 h 2275279"/>
              <a:gd name="connsiteX72" fmla="*/ 2216321 w 2930192"/>
              <a:gd name="connsiteY72" fmla="*/ 100640 h 2275279"/>
              <a:gd name="connsiteX73" fmla="*/ 2291029 w 2930192"/>
              <a:gd name="connsiteY73" fmla="*/ 92340 h 2275279"/>
              <a:gd name="connsiteX74" fmla="*/ 2407240 w 2930192"/>
              <a:gd name="connsiteY74" fmla="*/ 100640 h 2275279"/>
              <a:gd name="connsiteX75" fmla="*/ 2423842 w 2930192"/>
              <a:gd name="connsiteY75" fmla="*/ 125540 h 2275279"/>
              <a:gd name="connsiteX76" fmla="*/ 2448744 w 2930192"/>
              <a:gd name="connsiteY76" fmla="*/ 142140 h 2275279"/>
              <a:gd name="connsiteX77" fmla="*/ 2465346 w 2930192"/>
              <a:gd name="connsiteY77" fmla="*/ 167041 h 2275279"/>
              <a:gd name="connsiteX78" fmla="*/ 2515151 w 2930192"/>
              <a:gd name="connsiteY78" fmla="*/ 225142 h 2275279"/>
              <a:gd name="connsiteX79" fmla="*/ 2548354 w 2930192"/>
              <a:gd name="connsiteY79" fmla="*/ 274943 h 2275279"/>
              <a:gd name="connsiteX80" fmla="*/ 2581558 w 2930192"/>
              <a:gd name="connsiteY80" fmla="*/ 341344 h 2275279"/>
              <a:gd name="connsiteX81" fmla="*/ 2598159 w 2930192"/>
              <a:gd name="connsiteY81" fmla="*/ 374545 h 2275279"/>
              <a:gd name="connsiteX82" fmla="*/ 2614761 w 2930192"/>
              <a:gd name="connsiteY82" fmla="*/ 399445 h 2275279"/>
              <a:gd name="connsiteX83" fmla="*/ 2647964 w 2930192"/>
              <a:gd name="connsiteY83" fmla="*/ 465846 h 2275279"/>
              <a:gd name="connsiteX84" fmla="*/ 2656265 w 2930192"/>
              <a:gd name="connsiteY84" fmla="*/ 490747 h 2275279"/>
              <a:gd name="connsiteX85" fmla="*/ 2672867 w 2930192"/>
              <a:gd name="connsiteY85" fmla="*/ 515647 h 2275279"/>
              <a:gd name="connsiteX86" fmla="*/ 2689468 w 2930192"/>
              <a:gd name="connsiteY86" fmla="*/ 565448 h 2275279"/>
              <a:gd name="connsiteX87" fmla="*/ 2722672 w 2930192"/>
              <a:gd name="connsiteY87" fmla="*/ 648450 h 2275279"/>
              <a:gd name="connsiteX88" fmla="*/ 2739273 w 2930192"/>
              <a:gd name="connsiteY88" fmla="*/ 731451 h 2275279"/>
              <a:gd name="connsiteX89" fmla="*/ 2755875 w 2930192"/>
              <a:gd name="connsiteY89" fmla="*/ 789552 h 2275279"/>
              <a:gd name="connsiteX90" fmla="*/ 2764176 w 2930192"/>
              <a:gd name="connsiteY90" fmla="*/ 847653 h 2275279"/>
              <a:gd name="connsiteX91" fmla="*/ 2772477 w 2930192"/>
              <a:gd name="connsiteY91" fmla="*/ 922355 h 2275279"/>
              <a:gd name="connsiteX92" fmla="*/ 2780777 w 2930192"/>
              <a:gd name="connsiteY92" fmla="*/ 955555 h 2275279"/>
              <a:gd name="connsiteX93" fmla="*/ 2797379 w 2930192"/>
              <a:gd name="connsiteY93" fmla="*/ 1038557 h 2275279"/>
              <a:gd name="connsiteX94" fmla="*/ 2813981 w 2930192"/>
              <a:gd name="connsiteY94" fmla="*/ 1129858 h 2275279"/>
              <a:gd name="connsiteX95" fmla="*/ 2830582 w 2930192"/>
              <a:gd name="connsiteY95" fmla="*/ 1204560 h 2275279"/>
              <a:gd name="connsiteX96" fmla="*/ 2838883 w 2930192"/>
              <a:gd name="connsiteY96" fmla="*/ 1246061 h 2275279"/>
              <a:gd name="connsiteX97" fmla="*/ 2847184 w 2930192"/>
              <a:gd name="connsiteY97" fmla="*/ 1270961 h 2275279"/>
              <a:gd name="connsiteX98" fmla="*/ 2872087 w 2930192"/>
              <a:gd name="connsiteY98" fmla="*/ 1378863 h 2275279"/>
              <a:gd name="connsiteX99" fmla="*/ 2880387 w 2930192"/>
              <a:gd name="connsiteY99" fmla="*/ 1461864 h 2275279"/>
              <a:gd name="connsiteX100" fmla="*/ 2888688 w 2930192"/>
              <a:gd name="connsiteY100" fmla="*/ 1528266 h 2275279"/>
              <a:gd name="connsiteX101" fmla="*/ 2896989 w 2930192"/>
              <a:gd name="connsiteY101" fmla="*/ 1777270 h 2275279"/>
              <a:gd name="connsiteX102" fmla="*/ 2905290 w 2930192"/>
              <a:gd name="connsiteY102" fmla="*/ 2076076 h 2275279"/>
              <a:gd name="connsiteX103" fmla="*/ 2913591 w 2930192"/>
              <a:gd name="connsiteY103" fmla="*/ 2100976 h 2275279"/>
              <a:gd name="connsiteX104" fmla="*/ 2930192 w 2930192"/>
              <a:gd name="connsiteY104" fmla="*/ 2125877 h 2275279"/>
              <a:gd name="connsiteX105" fmla="*/ 2905290 w 2930192"/>
              <a:gd name="connsiteY105" fmla="*/ 2200578 h 2275279"/>
              <a:gd name="connsiteX106" fmla="*/ 2896989 w 2930192"/>
              <a:gd name="connsiteY106" fmla="*/ 2225478 h 2275279"/>
              <a:gd name="connsiteX107" fmla="*/ 2896989 w 2930192"/>
              <a:gd name="connsiteY107" fmla="*/ 2275279 h 2275279"/>
              <a:gd name="connsiteX108" fmla="*/ 0 w 2930192"/>
              <a:gd name="connsiteY108" fmla="*/ 2266979 h 2275279"/>
              <a:gd name="connsiteX0" fmla="*/ 0 w 2930192"/>
              <a:gd name="connsiteY0" fmla="*/ 2266979 h 2275279"/>
              <a:gd name="connsiteX1" fmla="*/ 0 w 2930192"/>
              <a:gd name="connsiteY1" fmla="*/ 457546 h 2275279"/>
              <a:gd name="connsiteX2" fmla="*/ 0 w 2930192"/>
              <a:gd name="connsiteY2" fmla="*/ 449246 h 2275279"/>
              <a:gd name="connsiteX3" fmla="*/ 41504 w 2930192"/>
              <a:gd name="connsiteY3" fmla="*/ 382845 h 2275279"/>
              <a:gd name="connsiteX4" fmla="*/ 74708 w 2930192"/>
              <a:gd name="connsiteY4" fmla="*/ 341344 h 2275279"/>
              <a:gd name="connsiteX5" fmla="*/ 99610 w 2930192"/>
              <a:gd name="connsiteY5" fmla="*/ 291543 h 2275279"/>
              <a:gd name="connsiteX6" fmla="*/ 124513 w 2930192"/>
              <a:gd name="connsiteY6" fmla="*/ 274943 h 2275279"/>
              <a:gd name="connsiteX7" fmla="*/ 190919 w 2930192"/>
              <a:gd name="connsiteY7" fmla="*/ 216842 h 2275279"/>
              <a:gd name="connsiteX8" fmla="*/ 257326 w 2930192"/>
              <a:gd name="connsiteY8" fmla="*/ 167041 h 2275279"/>
              <a:gd name="connsiteX9" fmla="*/ 282228 w 2930192"/>
              <a:gd name="connsiteY9" fmla="*/ 150441 h 2275279"/>
              <a:gd name="connsiteX10" fmla="*/ 307131 w 2930192"/>
              <a:gd name="connsiteY10" fmla="*/ 142140 h 2275279"/>
              <a:gd name="connsiteX11" fmla="*/ 332033 w 2930192"/>
              <a:gd name="connsiteY11" fmla="*/ 125540 h 2275279"/>
              <a:gd name="connsiteX12" fmla="*/ 356936 w 2930192"/>
              <a:gd name="connsiteY12" fmla="*/ 117240 h 2275279"/>
              <a:gd name="connsiteX13" fmla="*/ 398440 w 2930192"/>
              <a:gd name="connsiteY13" fmla="*/ 100640 h 2275279"/>
              <a:gd name="connsiteX14" fmla="*/ 423342 w 2930192"/>
              <a:gd name="connsiteY14" fmla="*/ 84039 h 2275279"/>
              <a:gd name="connsiteX15" fmla="*/ 473147 w 2930192"/>
              <a:gd name="connsiteY15" fmla="*/ 67439 h 2275279"/>
              <a:gd name="connsiteX16" fmla="*/ 564457 w 2930192"/>
              <a:gd name="connsiteY16" fmla="*/ 25938 h 2275279"/>
              <a:gd name="connsiteX17" fmla="*/ 589359 w 2930192"/>
              <a:gd name="connsiteY17" fmla="*/ 9338 h 2275279"/>
              <a:gd name="connsiteX18" fmla="*/ 688969 w 2930192"/>
              <a:gd name="connsiteY18" fmla="*/ 1038 h 2275279"/>
              <a:gd name="connsiteX19" fmla="*/ 688969 w 2930192"/>
              <a:gd name="connsiteY19" fmla="*/ 2266979 h 2275279"/>
              <a:gd name="connsiteX20" fmla="*/ 946295 w 2930192"/>
              <a:gd name="connsiteY20" fmla="*/ 2266979 h 2275279"/>
              <a:gd name="connsiteX21" fmla="*/ 954595 w 2930192"/>
              <a:gd name="connsiteY21" fmla="*/ 2266979 h 2275279"/>
              <a:gd name="connsiteX22" fmla="*/ 996100 w 2930192"/>
              <a:gd name="connsiteY22" fmla="*/ 2150777 h 2275279"/>
              <a:gd name="connsiteX23" fmla="*/ 1004400 w 2930192"/>
              <a:gd name="connsiteY23" fmla="*/ 2125877 h 2275279"/>
              <a:gd name="connsiteX24" fmla="*/ 1012701 w 2930192"/>
              <a:gd name="connsiteY24" fmla="*/ 2042875 h 2275279"/>
              <a:gd name="connsiteX25" fmla="*/ 1029303 w 2930192"/>
              <a:gd name="connsiteY25" fmla="*/ 1943273 h 2275279"/>
              <a:gd name="connsiteX26" fmla="*/ 1037604 w 2930192"/>
              <a:gd name="connsiteY26" fmla="*/ 1843671 h 2275279"/>
              <a:gd name="connsiteX27" fmla="*/ 1045905 w 2930192"/>
              <a:gd name="connsiteY27" fmla="*/ 1793871 h 2275279"/>
              <a:gd name="connsiteX28" fmla="*/ 1062506 w 2930192"/>
              <a:gd name="connsiteY28" fmla="*/ 1735769 h 2275279"/>
              <a:gd name="connsiteX29" fmla="*/ 1054205 w 2930192"/>
              <a:gd name="connsiteY29" fmla="*/ 1744070 h 2275279"/>
              <a:gd name="connsiteX30" fmla="*/ 1070807 w 2930192"/>
              <a:gd name="connsiteY30" fmla="*/ 1669368 h 2275279"/>
              <a:gd name="connsiteX31" fmla="*/ 1095710 w 2930192"/>
              <a:gd name="connsiteY31" fmla="*/ 1594667 h 2275279"/>
              <a:gd name="connsiteX32" fmla="*/ 1104010 w 2930192"/>
              <a:gd name="connsiteY32" fmla="*/ 1569766 h 2275279"/>
              <a:gd name="connsiteX33" fmla="*/ 1120612 w 2930192"/>
              <a:gd name="connsiteY33" fmla="*/ 1503365 h 2275279"/>
              <a:gd name="connsiteX34" fmla="*/ 1137214 w 2930192"/>
              <a:gd name="connsiteY34" fmla="*/ 1470165 h 2275279"/>
              <a:gd name="connsiteX35" fmla="*/ 1162116 w 2930192"/>
              <a:gd name="connsiteY35" fmla="*/ 1387163 h 2275279"/>
              <a:gd name="connsiteX36" fmla="*/ 1178718 w 2930192"/>
              <a:gd name="connsiteY36" fmla="*/ 1196260 h 2275279"/>
              <a:gd name="connsiteX37" fmla="*/ 1187019 w 2930192"/>
              <a:gd name="connsiteY37" fmla="*/ 1163059 h 2275279"/>
              <a:gd name="connsiteX38" fmla="*/ 1220222 w 2930192"/>
              <a:gd name="connsiteY38" fmla="*/ 1113258 h 2275279"/>
              <a:gd name="connsiteX39" fmla="*/ 1261726 w 2930192"/>
              <a:gd name="connsiteY39" fmla="*/ 1071757 h 2275279"/>
              <a:gd name="connsiteX40" fmla="*/ 1278328 w 2930192"/>
              <a:gd name="connsiteY40" fmla="*/ 1021956 h 2275279"/>
              <a:gd name="connsiteX41" fmla="*/ 1294929 w 2930192"/>
              <a:gd name="connsiteY41" fmla="*/ 930655 h 2275279"/>
              <a:gd name="connsiteX42" fmla="*/ 1303230 w 2930192"/>
              <a:gd name="connsiteY42" fmla="*/ 905754 h 2275279"/>
              <a:gd name="connsiteX43" fmla="*/ 1328133 w 2930192"/>
              <a:gd name="connsiteY43" fmla="*/ 880854 h 2275279"/>
              <a:gd name="connsiteX44" fmla="*/ 1369637 w 2930192"/>
              <a:gd name="connsiteY44" fmla="*/ 814453 h 2275279"/>
              <a:gd name="connsiteX45" fmla="*/ 1377938 w 2930192"/>
              <a:gd name="connsiteY45" fmla="*/ 905754 h 2275279"/>
              <a:gd name="connsiteX46" fmla="*/ 1369637 w 2930192"/>
              <a:gd name="connsiteY46" fmla="*/ 922355 h 2275279"/>
              <a:gd name="connsiteX47" fmla="*/ 1386238 w 2930192"/>
              <a:gd name="connsiteY47" fmla="*/ 847653 h 2275279"/>
              <a:gd name="connsiteX48" fmla="*/ 1411141 w 2930192"/>
              <a:gd name="connsiteY48" fmla="*/ 831053 h 2275279"/>
              <a:gd name="connsiteX49" fmla="*/ 1427743 w 2930192"/>
              <a:gd name="connsiteY49" fmla="*/ 806153 h 2275279"/>
              <a:gd name="connsiteX50" fmla="*/ 1469247 w 2930192"/>
              <a:gd name="connsiteY50" fmla="*/ 739751 h 2275279"/>
              <a:gd name="connsiteX51" fmla="*/ 1477548 w 2930192"/>
              <a:gd name="connsiteY51" fmla="*/ 706551 h 2275279"/>
              <a:gd name="connsiteX52" fmla="*/ 1527353 w 2930192"/>
              <a:gd name="connsiteY52" fmla="*/ 631849 h 2275279"/>
              <a:gd name="connsiteX53" fmla="*/ 1543954 w 2930192"/>
              <a:gd name="connsiteY53" fmla="*/ 606949 h 2275279"/>
              <a:gd name="connsiteX54" fmla="*/ 1577157 w 2930192"/>
              <a:gd name="connsiteY54" fmla="*/ 548848 h 2275279"/>
              <a:gd name="connsiteX55" fmla="*/ 1585458 w 2930192"/>
              <a:gd name="connsiteY55" fmla="*/ 515647 h 2275279"/>
              <a:gd name="connsiteX56" fmla="*/ 1618662 w 2930192"/>
              <a:gd name="connsiteY56" fmla="*/ 474146 h 2275279"/>
              <a:gd name="connsiteX57" fmla="*/ 1635263 w 2930192"/>
              <a:gd name="connsiteY57" fmla="*/ 449246 h 2275279"/>
              <a:gd name="connsiteX58" fmla="*/ 1668467 w 2930192"/>
              <a:gd name="connsiteY58" fmla="*/ 416045 h 2275279"/>
              <a:gd name="connsiteX59" fmla="*/ 1685068 w 2930192"/>
              <a:gd name="connsiteY59" fmla="*/ 391145 h 2275279"/>
              <a:gd name="connsiteX60" fmla="*/ 1709971 w 2930192"/>
              <a:gd name="connsiteY60" fmla="*/ 357944 h 2275279"/>
              <a:gd name="connsiteX61" fmla="*/ 1726572 w 2930192"/>
              <a:gd name="connsiteY61" fmla="*/ 333044 h 2275279"/>
              <a:gd name="connsiteX62" fmla="*/ 1776377 w 2930192"/>
              <a:gd name="connsiteY62" fmla="*/ 299843 h 2275279"/>
              <a:gd name="connsiteX63" fmla="*/ 1809581 w 2930192"/>
              <a:gd name="connsiteY63" fmla="*/ 274943 h 2275279"/>
              <a:gd name="connsiteX64" fmla="*/ 1834483 w 2930192"/>
              <a:gd name="connsiteY64" fmla="*/ 266643 h 2275279"/>
              <a:gd name="connsiteX65" fmla="*/ 1851085 w 2930192"/>
              <a:gd name="connsiteY65" fmla="*/ 250042 h 2275279"/>
              <a:gd name="connsiteX66" fmla="*/ 1867686 w 2930192"/>
              <a:gd name="connsiteY66" fmla="*/ 225142 h 2275279"/>
              <a:gd name="connsiteX67" fmla="*/ 1892589 w 2930192"/>
              <a:gd name="connsiteY67" fmla="*/ 208542 h 2275279"/>
              <a:gd name="connsiteX68" fmla="*/ 1958996 w 2930192"/>
              <a:gd name="connsiteY68" fmla="*/ 158741 h 2275279"/>
              <a:gd name="connsiteX69" fmla="*/ 2033703 w 2930192"/>
              <a:gd name="connsiteY69" fmla="*/ 133840 h 2275279"/>
              <a:gd name="connsiteX70" fmla="*/ 2083508 w 2930192"/>
              <a:gd name="connsiteY70" fmla="*/ 117240 h 2275279"/>
              <a:gd name="connsiteX71" fmla="*/ 2125012 w 2930192"/>
              <a:gd name="connsiteY71" fmla="*/ 108940 h 2275279"/>
              <a:gd name="connsiteX72" fmla="*/ 2216321 w 2930192"/>
              <a:gd name="connsiteY72" fmla="*/ 100640 h 2275279"/>
              <a:gd name="connsiteX73" fmla="*/ 2291029 w 2930192"/>
              <a:gd name="connsiteY73" fmla="*/ 92340 h 2275279"/>
              <a:gd name="connsiteX74" fmla="*/ 2365736 w 2930192"/>
              <a:gd name="connsiteY74" fmla="*/ 108940 h 2275279"/>
              <a:gd name="connsiteX75" fmla="*/ 2423842 w 2930192"/>
              <a:gd name="connsiteY75" fmla="*/ 125540 h 2275279"/>
              <a:gd name="connsiteX76" fmla="*/ 2448744 w 2930192"/>
              <a:gd name="connsiteY76" fmla="*/ 142140 h 2275279"/>
              <a:gd name="connsiteX77" fmla="*/ 2465346 w 2930192"/>
              <a:gd name="connsiteY77" fmla="*/ 167041 h 2275279"/>
              <a:gd name="connsiteX78" fmla="*/ 2515151 w 2930192"/>
              <a:gd name="connsiteY78" fmla="*/ 225142 h 2275279"/>
              <a:gd name="connsiteX79" fmla="*/ 2548354 w 2930192"/>
              <a:gd name="connsiteY79" fmla="*/ 274943 h 2275279"/>
              <a:gd name="connsiteX80" fmla="*/ 2581558 w 2930192"/>
              <a:gd name="connsiteY80" fmla="*/ 341344 h 2275279"/>
              <a:gd name="connsiteX81" fmla="*/ 2598159 w 2930192"/>
              <a:gd name="connsiteY81" fmla="*/ 374545 h 2275279"/>
              <a:gd name="connsiteX82" fmla="*/ 2614761 w 2930192"/>
              <a:gd name="connsiteY82" fmla="*/ 399445 h 2275279"/>
              <a:gd name="connsiteX83" fmla="*/ 2647964 w 2930192"/>
              <a:gd name="connsiteY83" fmla="*/ 465846 h 2275279"/>
              <a:gd name="connsiteX84" fmla="*/ 2656265 w 2930192"/>
              <a:gd name="connsiteY84" fmla="*/ 490747 h 2275279"/>
              <a:gd name="connsiteX85" fmla="*/ 2672867 w 2930192"/>
              <a:gd name="connsiteY85" fmla="*/ 515647 h 2275279"/>
              <a:gd name="connsiteX86" fmla="*/ 2689468 w 2930192"/>
              <a:gd name="connsiteY86" fmla="*/ 565448 h 2275279"/>
              <a:gd name="connsiteX87" fmla="*/ 2722672 w 2930192"/>
              <a:gd name="connsiteY87" fmla="*/ 648450 h 2275279"/>
              <a:gd name="connsiteX88" fmla="*/ 2739273 w 2930192"/>
              <a:gd name="connsiteY88" fmla="*/ 731451 h 2275279"/>
              <a:gd name="connsiteX89" fmla="*/ 2755875 w 2930192"/>
              <a:gd name="connsiteY89" fmla="*/ 789552 h 2275279"/>
              <a:gd name="connsiteX90" fmla="*/ 2764176 w 2930192"/>
              <a:gd name="connsiteY90" fmla="*/ 847653 h 2275279"/>
              <a:gd name="connsiteX91" fmla="*/ 2772477 w 2930192"/>
              <a:gd name="connsiteY91" fmla="*/ 922355 h 2275279"/>
              <a:gd name="connsiteX92" fmla="*/ 2780777 w 2930192"/>
              <a:gd name="connsiteY92" fmla="*/ 955555 h 2275279"/>
              <a:gd name="connsiteX93" fmla="*/ 2797379 w 2930192"/>
              <a:gd name="connsiteY93" fmla="*/ 1038557 h 2275279"/>
              <a:gd name="connsiteX94" fmla="*/ 2813981 w 2930192"/>
              <a:gd name="connsiteY94" fmla="*/ 1129858 h 2275279"/>
              <a:gd name="connsiteX95" fmla="*/ 2830582 w 2930192"/>
              <a:gd name="connsiteY95" fmla="*/ 1204560 h 2275279"/>
              <a:gd name="connsiteX96" fmla="*/ 2838883 w 2930192"/>
              <a:gd name="connsiteY96" fmla="*/ 1246061 h 2275279"/>
              <a:gd name="connsiteX97" fmla="*/ 2847184 w 2930192"/>
              <a:gd name="connsiteY97" fmla="*/ 1270961 h 2275279"/>
              <a:gd name="connsiteX98" fmla="*/ 2872087 w 2930192"/>
              <a:gd name="connsiteY98" fmla="*/ 1378863 h 2275279"/>
              <a:gd name="connsiteX99" fmla="*/ 2880387 w 2930192"/>
              <a:gd name="connsiteY99" fmla="*/ 1461864 h 2275279"/>
              <a:gd name="connsiteX100" fmla="*/ 2888688 w 2930192"/>
              <a:gd name="connsiteY100" fmla="*/ 1528266 h 2275279"/>
              <a:gd name="connsiteX101" fmla="*/ 2896989 w 2930192"/>
              <a:gd name="connsiteY101" fmla="*/ 1777270 h 2275279"/>
              <a:gd name="connsiteX102" fmla="*/ 2905290 w 2930192"/>
              <a:gd name="connsiteY102" fmla="*/ 2076076 h 2275279"/>
              <a:gd name="connsiteX103" fmla="*/ 2913591 w 2930192"/>
              <a:gd name="connsiteY103" fmla="*/ 2100976 h 2275279"/>
              <a:gd name="connsiteX104" fmla="*/ 2930192 w 2930192"/>
              <a:gd name="connsiteY104" fmla="*/ 2125877 h 2275279"/>
              <a:gd name="connsiteX105" fmla="*/ 2905290 w 2930192"/>
              <a:gd name="connsiteY105" fmla="*/ 2200578 h 2275279"/>
              <a:gd name="connsiteX106" fmla="*/ 2896989 w 2930192"/>
              <a:gd name="connsiteY106" fmla="*/ 2225478 h 2275279"/>
              <a:gd name="connsiteX107" fmla="*/ 2896989 w 2930192"/>
              <a:gd name="connsiteY107" fmla="*/ 2275279 h 2275279"/>
              <a:gd name="connsiteX108" fmla="*/ 0 w 2930192"/>
              <a:gd name="connsiteY108" fmla="*/ 2266979 h 2275279"/>
              <a:gd name="connsiteX0" fmla="*/ 0 w 2930192"/>
              <a:gd name="connsiteY0" fmla="*/ 2266979 h 2275279"/>
              <a:gd name="connsiteX1" fmla="*/ 0 w 2930192"/>
              <a:gd name="connsiteY1" fmla="*/ 457546 h 2275279"/>
              <a:gd name="connsiteX2" fmla="*/ 0 w 2930192"/>
              <a:gd name="connsiteY2" fmla="*/ 449246 h 2275279"/>
              <a:gd name="connsiteX3" fmla="*/ 41504 w 2930192"/>
              <a:gd name="connsiteY3" fmla="*/ 382845 h 2275279"/>
              <a:gd name="connsiteX4" fmla="*/ 74708 w 2930192"/>
              <a:gd name="connsiteY4" fmla="*/ 341344 h 2275279"/>
              <a:gd name="connsiteX5" fmla="*/ 99610 w 2930192"/>
              <a:gd name="connsiteY5" fmla="*/ 291543 h 2275279"/>
              <a:gd name="connsiteX6" fmla="*/ 124513 w 2930192"/>
              <a:gd name="connsiteY6" fmla="*/ 274943 h 2275279"/>
              <a:gd name="connsiteX7" fmla="*/ 190919 w 2930192"/>
              <a:gd name="connsiteY7" fmla="*/ 216842 h 2275279"/>
              <a:gd name="connsiteX8" fmla="*/ 257326 w 2930192"/>
              <a:gd name="connsiteY8" fmla="*/ 167041 h 2275279"/>
              <a:gd name="connsiteX9" fmla="*/ 282228 w 2930192"/>
              <a:gd name="connsiteY9" fmla="*/ 150441 h 2275279"/>
              <a:gd name="connsiteX10" fmla="*/ 307131 w 2930192"/>
              <a:gd name="connsiteY10" fmla="*/ 142140 h 2275279"/>
              <a:gd name="connsiteX11" fmla="*/ 332033 w 2930192"/>
              <a:gd name="connsiteY11" fmla="*/ 125540 h 2275279"/>
              <a:gd name="connsiteX12" fmla="*/ 356936 w 2930192"/>
              <a:gd name="connsiteY12" fmla="*/ 117240 h 2275279"/>
              <a:gd name="connsiteX13" fmla="*/ 398440 w 2930192"/>
              <a:gd name="connsiteY13" fmla="*/ 100640 h 2275279"/>
              <a:gd name="connsiteX14" fmla="*/ 423342 w 2930192"/>
              <a:gd name="connsiteY14" fmla="*/ 84039 h 2275279"/>
              <a:gd name="connsiteX15" fmla="*/ 473147 w 2930192"/>
              <a:gd name="connsiteY15" fmla="*/ 67439 h 2275279"/>
              <a:gd name="connsiteX16" fmla="*/ 564457 w 2930192"/>
              <a:gd name="connsiteY16" fmla="*/ 25938 h 2275279"/>
              <a:gd name="connsiteX17" fmla="*/ 589359 w 2930192"/>
              <a:gd name="connsiteY17" fmla="*/ 9338 h 2275279"/>
              <a:gd name="connsiteX18" fmla="*/ 688969 w 2930192"/>
              <a:gd name="connsiteY18" fmla="*/ 1038 h 2275279"/>
              <a:gd name="connsiteX19" fmla="*/ 688969 w 2930192"/>
              <a:gd name="connsiteY19" fmla="*/ 2266979 h 2275279"/>
              <a:gd name="connsiteX20" fmla="*/ 946295 w 2930192"/>
              <a:gd name="connsiteY20" fmla="*/ 2266979 h 2275279"/>
              <a:gd name="connsiteX21" fmla="*/ 954595 w 2930192"/>
              <a:gd name="connsiteY21" fmla="*/ 2266979 h 2275279"/>
              <a:gd name="connsiteX22" fmla="*/ 996100 w 2930192"/>
              <a:gd name="connsiteY22" fmla="*/ 2150777 h 2275279"/>
              <a:gd name="connsiteX23" fmla="*/ 1004400 w 2930192"/>
              <a:gd name="connsiteY23" fmla="*/ 2125877 h 2275279"/>
              <a:gd name="connsiteX24" fmla="*/ 1012701 w 2930192"/>
              <a:gd name="connsiteY24" fmla="*/ 2042875 h 2275279"/>
              <a:gd name="connsiteX25" fmla="*/ 1029303 w 2930192"/>
              <a:gd name="connsiteY25" fmla="*/ 1943273 h 2275279"/>
              <a:gd name="connsiteX26" fmla="*/ 1037604 w 2930192"/>
              <a:gd name="connsiteY26" fmla="*/ 1843671 h 2275279"/>
              <a:gd name="connsiteX27" fmla="*/ 1045905 w 2930192"/>
              <a:gd name="connsiteY27" fmla="*/ 1793871 h 2275279"/>
              <a:gd name="connsiteX28" fmla="*/ 1062506 w 2930192"/>
              <a:gd name="connsiteY28" fmla="*/ 1735769 h 2275279"/>
              <a:gd name="connsiteX29" fmla="*/ 1054205 w 2930192"/>
              <a:gd name="connsiteY29" fmla="*/ 1744070 h 2275279"/>
              <a:gd name="connsiteX30" fmla="*/ 1070807 w 2930192"/>
              <a:gd name="connsiteY30" fmla="*/ 1669368 h 2275279"/>
              <a:gd name="connsiteX31" fmla="*/ 1095710 w 2930192"/>
              <a:gd name="connsiteY31" fmla="*/ 1594667 h 2275279"/>
              <a:gd name="connsiteX32" fmla="*/ 1104010 w 2930192"/>
              <a:gd name="connsiteY32" fmla="*/ 1569766 h 2275279"/>
              <a:gd name="connsiteX33" fmla="*/ 1120612 w 2930192"/>
              <a:gd name="connsiteY33" fmla="*/ 1503365 h 2275279"/>
              <a:gd name="connsiteX34" fmla="*/ 1137214 w 2930192"/>
              <a:gd name="connsiteY34" fmla="*/ 1470165 h 2275279"/>
              <a:gd name="connsiteX35" fmla="*/ 1162116 w 2930192"/>
              <a:gd name="connsiteY35" fmla="*/ 1387163 h 2275279"/>
              <a:gd name="connsiteX36" fmla="*/ 1181893 w 2930192"/>
              <a:gd name="connsiteY36" fmla="*/ 1240710 h 2275279"/>
              <a:gd name="connsiteX37" fmla="*/ 1187019 w 2930192"/>
              <a:gd name="connsiteY37" fmla="*/ 1163059 h 2275279"/>
              <a:gd name="connsiteX38" fmla="*/ 1220222 w 2930192"/>
              <a:gd name="connsiteY38" fmla="*/ 1113258 h 2275279"/>
              <a:gd name="connsiteX39" fmla="*/ 1261726 w 2930192"/>
              <a:gd name="connsiteY39" fmla="*/ 1071757 h 2275279"/>
              <a:gd name="connsiteX40" fmla="*/ 1278328 w 2930192"/>
              <a:gd name="connsiteY40" fmla="*/ 1021956 h 2275279"/>
              <a:gd name="connsiteX41" fmla="*/ 1294929 w 2930192"/>
              <a:gd name="connsiteY41" fmla="*/ 930655 h 2275279"/>
              <a:gd name="connsiteX42" fmla="*/ 1303230 w 2930192"/>
              <a:gd name="connsiteY42" fmla="*/ 905754 h 2275279"/>
              <a:gd name="connsiteX43" fmla="*/ 1328133 w 2930192"/>
              <a:gd name="connsiteY43" fmla="*/ 880854 h 2275279"/>
              <a:gd name="connsiteX44" fmla="*/ 1369637 w 2930192"/>
              <a:gd name="connsiteY44" fmla="*/ 814453 h 2275279"/>
              <a:gd name="connsiteX45" fmla="*/ 1377938 w 2930192"/>
              <a:gd name="connsiteY45" fmla="*/ 905754 h 2275279"/>
              <a:gd name="connsiteX46" fmla="*/ 1369637 w 2930192"/>
              <a:gd name="connsiteY46" fmla="*/ 922355 h 2275279"/>
              <a:gd name="connsiteX47" fmla="*/ 1386238 w 2930192"/>
              <a:gd name="connsiteY47" fmla="*/ 847653 h 2275279"/>
              <a:gd name="connsiteX48" fmla="*/ 1411141 w 2930192"/>
              <a:gd name="connsiteY48" fmla="*/ 831053 h 2275279"/>
              <a:gd name="connsiteX49" fmla="*/ 1427743 w 2930192"/>
              <a:gd name="connsiteY49" fmla="*/ 806153 h 2275279"/>
              <a:gd name="connsiteX50" fmla="*/ 1469247 w 2930192"/>
              <a:gd name="connsiteY50" fmla="*/ 739751 h 2275279"/>
              <a:gd name="connsiteX51" fmla="*/ 1477548 w 2930192"/>
              <a:gd name="connsiteY51" fmla="*/ 706551 h 2275279"/>
              <a:gd name="connsiteX52" fmla="*/ 1527353 w 2930192"/>
              <a:gd name="connsiteY52" fmla="*/ 631849 h 2275279"/>
              <a:gd name="connsiteX53" fmla="*/ 1543954 w 2930192"/>
              <a:gd name="connsiteY53" fmla="*/ 606949 h 2275279"/>
              <a:gd name="connsiteX54" fmla="*/ 1577157 w 2930192"/>
              <a:gd name="connsiteY54" fmla="*/ 548848 h 2275279"/>
              <a:gd name="connsiteX55" fmla="*/ 1585458 w 2930192"/>
              <a:gd name="connsiteY55" fmla="*/ 515647 h 2275279"/>
              <a:gd name="connsiteX56" fmla="*/ 1618662 w 2930192"/>
              <a:gd name="connsiteY56" fmla="*/ 474146 h 2275279"/>
              <a:gd name="connsiteX57" fmla="*/ 1635263 w 2930192"/>
              <a:gd name="connsiteY57" fmla="*/ 449246 h 2275279"/>
              <a:gd name="connsiteX58" fmla="*/ 1668467 w 2930192"/>
              <a:gd name="connsiteY58" fmla="*/ 416045 h 2275279"/>
              <a:gd name="connsiteX59" fmla="*/ 1685068 w 2930192"/>
              <a:gd name="connsiteY59" fmla="*/ 391145 h 2275279"/>
              <a:gd name="connsiteX60" fmla="*/ 1709971 w 2930192"/>
              <a:gd name="connsiteY60" fmla="*/ 357944 h 2275279"/>
              <a:gd name="connsiteX61" fmla="*/ 1726572 w 2930192"/>
              <a:gd name="connsiteY61" fmla="*/ 333044 h 2275279"/>
              <a:gd name="connsiteX62" fmla="*/ 1776377 w 2930192"/>
              <a:gd name="connsiteY62" fmla="*/ 299843 h 2275279"/>
              <a:gd name="connsiteX63" fmla="*/ 1809581 w 2930192"/>
              <a:gd name="connsiteY63" fmla="*/ 274943 h 2275279"/>
              <a:gd name="connsiteX64" fmla="*/ 1834483 w 2930192"/>
              <a:gd name="connsiteY64" fmla="*/ 266643 h 2275279"/>
              <a:gd name="connsiteX65" fmla="*/ 1851085 w 2930192"/>
              <a:gd name="connsiteY65" fmla="*/ 250042 h 2275279"/>
              <a:gd name="connsiteX66" fmla="*/ 1867686 w 2930192"/>
              <a:gd name="connsiteY66" fmla="*/ 225142 h 2275279"/>
              <a:gd name="connsiteX67" fmla="*/ 1892589 w 2930192"/>
              <a:gd name="connsiteY67" fmla="*/ 208542 h 2275279"/>
              <a:gd name="connsiteX68" fmla="*/ 1958996 w 2930192"/>
              <a:gd name="connsiteY68" fmla="*/ 158741 h 2275279"/>
              <a:gd name="connsiteX69" fmla="*/ 2033703 w 2930192"/>
              <a:gd name="connsiteY69" fmla="*/ 133840 h 2275279"/>
              <a:gd name="connsiteX70" fmla="*/ 2083508 w 2930192"/>
              <a:gd name="connsiteY70" fmla="*/ 117240 h 2275279"/>
              <a:gd name="connsiteX71" fmla="*/ 2125012 w 2930192"/>
              <a:gd name="connsiteY71" fmla="*/ 108940 h 2275279"/>
              <a:gd name="connsiteX72" fmla="*/ 2216321 w 2930192"/>
              <a:gd name="connsiteY72" fmla="*/ 100640 h 2275279"/>
              <a:gd name="connsiteX73" fmla="*/ 2291029 w 2930192"/>
              <a:gd name="connsiteY73" fmla="*/ 92340 h 2275279"/>
              <a:gd name="connsiteX74" fmla="*/ 2365736 w 2930192"/>
              <a:gd name="connsiteY74" fmla="*/ 108940 h 2275279"/>
              <a:gd name="connsiteX75" fmla="*/ 2423842 w 2930192"/>
              <a:gd name="connsiteY75" fmla="*/ 125540 h 2275279"/>
              <a:gd name="connsiteX76" fmla="*/ 2448744 w 2930192"/>
              <a:gd name="connsiteY76" fmla="*/ 142140 h 2275279"/>
              <a:gd name="connsiteX77" fmla="*/ 2465346 w 2930192"/>
              <a:gd name="connsiteY77" fmla="*/ 167041 h 2275279"/>
              <a:gd name="connsiteX78" fmla="*/ 2515151 w 2930192"/>
              <a:gd name="connsiteY78" fmla="*/ 225142 h 2275279"/>
              <a:gd name="connsiteX79" fmla="*/ 2548354 w 2930192"/>
              <a:gd name="connsiteY79" fmla="*/ 274943 h 2275279"/>
              <a:gd name="connsiteX80" fmla="*/ 2581558 w 2930192"/>
              <a:gd name="connsiteY80" fmla="*/ 341344 h 2275279"/>
              <a:gd name="connsiteX81" fmla="*/ 2598159 w 2930192"/>
              <a:gd name="connsiteY81" fmla="*/ 374545 h 2275279"/>
              <a:gd name="connsiteX82" fmla="*/ 2614761 w 2930192"/>
              <a:gd name="connsiteY82" fmla="*/ 399445 h 2275279"/>
              <a:gd name="connsiteX83" fmla="*/ 2647964 w 2930192"/>
              <a:gd name="connsiteY83" fmla="*/ 465846 h 2275279"/>
              <a:gd name="connsiteX84" fmla="*/ 2656265 w 2930192"/>
              <a:gd name="connsiteY84" fmla="*/ 490747 h 2275279"/>
              <a:gd name="connsiteX85" fmla="*/ 2672867 w 2930192"/>
              <a:gd name="connsiteY85" fmla="*/ 515647 h 2275279"/>
              <a:gd name="connsiteX86" fmla="*/ 2689468 w 2930192"/>
              <a:gd name="connsiteY86" fmla="*/ 565448 h 2275279"/>
              <a:gd name="connsiteX87" fmla="*/ 2722672 w 2930192"/>
              <a:gd name="connsiteY87" fmla="*/ 648450 h 2275279"/>
              <a:gd name="connsiteX88" fmla="*/ 2739273 w 2930192"/>
              <a:gd name="connsiteY88" fmla="*/ 731451 h 2275279"/>
              <a:gd name="connsiteX89" fmla="*/ 2755875 w 2930192"/>
              <a:gd name="connsiteY89" fmla="*/ 789552 h 2275279"/>
              <a:gd name="connsiteX90" fmla="*/ 2764176 w 2930192"/>
              <a:gd name="connsiteY90" fmla="*/ 847653 h 2275279"/>
              <a:gd name="connsiteX91" fmla="*/ 2772477 w 2930192"/>
              <a:gd name="connsiteY91" fmla="*/ 922355 h 2275279"/>
              <a:gd name="connsiteX92" fmla="*/ 2780777 w 2930192"/>
              <a:gd name="connsiteY92" fmla="*/ 955555 h 2275279"/>
              <a:gd name="connsiteX93" fmla="*/ 2797379 w 2930192"/>
              <a:gd name="connsiteY93" fmla="*/ 1038557 h 2275279"/>
              <a:gd name="connsiteX94" fmla="*/ 2813981 w 2930192"/>
              <a:gd name="connsiteY94" fmla="*/ 1129858 h 2275279"/>
              <a:gd name="connsiteX95" fmla="*/ 2830582 w 2930192"/>
              <a:gd name="connsiteY95" fmla="*/ 1204560 h 2275279"/>
              <a:gd name="connsiteX96" fmla="*/ 2838883 w 2930192"/>
              <a:gd name="connsiteY96" fmla="*/ 1246061 h 2275279"/>
              <a:gd name="connsiteX97" fmla="*/ 2847184 w 2930192"/>
              <a:gd name="connsiteY97" fmla="*/ 1270961 h 2275279"/>
              <a:gd name="connsiteX98" fmla="*/ 2872087 w 2930192"/>
              <a:gd name="connsiteY98" fmla="*/ 1378863 h 2275279"/>
              <a:gd name="connsiteX99" fmla="*/ 2880387 w 2930192"/>
              <a:gd name="connsiteY99" fmla="*/ 1461864 h 2275279"/>
              <a:gd name="connsiteX100" fmla="*/ 2888688 w 2930192"/>
              <a:gd name="connsiteY100" fmla="*/ 1528266 h 2275279"/>
              <a:gd name="connsiteX101" fmla="*/ 2896989 w 2930192"/>
              <a:gd name="connsiteY101" fmla="*/ 1777270 h 2275279"/>
              <a:gd name="connsiteX102" fmla="*/ 2905290 w 2930192"/>
              <a:gd name="connsiteY102" fmla="*/ 2076076 h 2275279"/>
              <a:gd name="connsiteX103" fmla="*/ 2913591 w 2930192"/>
              <a:gd name="connsiteY103" fmla="*/ 2100976 h 2275279"/>
              <a:gd name="connsiteX104" fmla="*/ 2930192 w 2930192"/>
              <a:gd name="connsiteY104" fmla="*/ 2125877 h 2275279"/>
              <a:gd name="connsiteX105" fmla="*/ 2905290 w 2930192"/>
              <a:gd name="connsiteY105" fmla="*/ 2200578 h 2275279"/>
              <a:gd name="connsiteX106" fmla="*/ 2896989 w 2930192"/>
              <a:gd name="connsiteY106" fmla="*/ 2225478 h 2275279"/>
              <a:gd name="connsiteX107" fmla="*/ 2896989 w 2930192"/>
              <a:gd name="connsiteY107" fmla="*/ 2275279 h 2275279"/>
              <a:gd name="connsiteX108" fmla="*/ 0 w 2930192"/>
              <a:gd name="connsiteY108" fmla="*/ 2266979 h 2275279"/>
              <a:gd name="connsiteX0" fmla="*/ 0 w 2930192"/>
              <a:gd name="connsiteY0" fmla="*/ 2266979 h 2275279"/>
              <a:gd name="connsiteX1" fmla="*/ 0 w 2930192"/>
              <a:gd name="connsiteY1" fmla="*/ 457546 h 2275279"/>
              <a:gd name="connsiteX2" fmla="*/ 0 w 2930192"/>
              <a:gd name="connsiteY2" fmla="*/ 449246 h 2275279"/>
              <a:gd name="connsiteX3" fmla="*/ 41504 w 2930192"/>
              <a:gd name="connsiteY3" fmla="*/ 382845 h 2275279"/>
              <a:gd name="connsiteX4" fmla="*/ 74708 w 2930192"/>
              <a:gd name="connsiteY4" fmla="*/ 341344 h 2275279"/>
              <a:gd name="connsiteX5" fmla="*/ 99610 w 2930192"/>
              <a:gd name="connsiteY5" fmla="*/ 291543 h 2275279"/>
              <a:gd name="connsiteX6" fmla="*/ 124513 w 2930192"/>
              <a:gd name="connsiteY6" fmla="*/ 274943 h 2275279"/>
              <a:gd name="connsiteX7" fmla="*/ 190919 w 2930192"/>
              <a:gd name="connsiteY7" fmla="*/ 216842 h 2275279"/>
              <a:gd name="connsiteX8" fmla="*/ 257326 w 2930192"/>
              <a:gd name="connsiteY8" fmla="*/ 167041 h 2275279"/>
              <a:gd name="connsiteX9" fmla="*/ 282228 w 2930192"/>
              <a:gd name="connsiteY9" fmla="*/ 150441 h 2275279"/>
              <a:gd name="connsiteX10" fmla="*/ 307131 w 2930192"/>
              <a:gd name="connsiteY10" fmla="*/ 142140 h 2275279"/>
              <a:gd name="connsiteX11" fmla="*/ 332033 w 2930192"/>
              <a:gd name="connsiteY11" fmla="*/ 125540 h 2275279"/>
              <a:gd name="connsiteX12" fmla="*/ 356936 w 2930192"/>
              <a:gd name="connsiteY12" fmla="*/ 117240 h 2275279"/>
              <a:gd name="connsiteX13" fmla="*/ 398440 w 2930192"/>
              <a:gd name="connsiteY13" fmla="*/ 100640 h 2275279"/>
              <a:gd name="connsiteX14" fmla="*/ 423342 w 2930192"/>
              <a:gd name="connsiteY14" fmla="*/ 84039 h 2275279"/>
              <a:gd name="connsiteX15" fmla="*/ 473147 w 2930192"/>
              <a:gd name="connsiteY15" fmla="*/ 67439 h 2275279"/>
              <a:gd name="connsiteX16" fmla="*/ 564457 w 2930192"/>
              <a:gd name="connsiteY16" fmla="*/ 25938 h 2275279"/>
              <a:gd name="connsiteX17" fmla="*/ 589359 w 2930192"/>
              <a:gd name="connsiteY17" fmla="*/ 9338 h 2275279"/>
              <a:gd name="connsiteX18" fmla="*/ 688969 w 2930192"/>
              <a:gd name="connsiteY18" fmla="*/ 1038 h 2275279"/>
              <a:gd name="connsiteX19" fmla="*/ 688969 w 2930192"/>
              <a:gd name="connsiteY19" fmla="*/ 2266979 h 2275279"/>
              <a:gd name="connsiteX20" fmla="*/ 946295 w 2930192"/>
              <a:gd name="connsiteY20" fmla="*/ 2266979 h 2275279"/>
              <a:gd name="connsiteX21" fmla="*/ 954595 w 2930192"/>
              <a:gd name="connsiteY21" fmla="*/ 2266979 h 2275279"/>
              <a:gd name="connsiteX22" fmla="*/ 996100 w 2930192"/>
              <a:gd name="connsiteY22" fmla="*/ 2150777 h 2275279"/>
              <a:gd name="connsiteX23" fmla="*/ 1004400 w 2930192"/>
              <a:gd name="connsiteY23" fmla="*/ 2125877 h 2275279"/>
              <a:gd name="connsiteX24" fmla="*/ 1012701 w 2930192"/>
              <a:gd name="connsiteY24" fmla="*/ 2042875 h 2275279"/>
              <a:gd name="connsiteX25" fmla="*/ 1029303 w 2930192"/>
              <a:gd name="connsiteY25" fmla="*/ 1943273 h 2275279"/>
              <a:gd name="connsiteX26" fmla="*/ 1037604 w 2930192"/>
              <a:gd name="connsiteY26" fmla="*/ 1843671 h 2275279"/>
              <a:gd name="connsiteX27" fmla="*/ 1045905 w 2930192"/>
              <a:gd name="connsiteY27" fmla="*/ 1793871 h 2275279"/>
              <a:gd name="connsiteX28" fmla="*/ 1062506 w 2930192"/>
              <a:gd name="connsiteY28" fmla="*/ 1735769 h 2275279"/>
              <a:gd name="connsiteX29" fmla="*/ 1054205 w 2930192"/>
              <a:gd name="connsiteY29" fmla="*/ 1744070 h 2275279"/>
              <a:gd name="connsiteX30" fmla="*/ 1070807 w 2930192"/>
              <a:gd name="connsiteY30" fmla="*/ 1669368 h 2275279"/>
              <a:gd name="connsiteX31" fmla="*/ 1095710 w 2930192"/>
              <a:gd name="connsiteY31" fmla="*/ 1594667 h 2275279"/>
              <a:gd name="connsiteX32" fmla="*/ 1104010 w 2930192"/>
              <a:gd name="connsiteY32" fmla="*/ 1569766 h 2275279"/>
              <a:gd name="connsiteX33" fmla="*/ 1120612 w 2930192"/>
              <a:gd name="connsiteY33" fmla="*/ 1503365 h 2275279"/>
              <a:gd name="connsiteX34" fmla="*/ 1137214 w 2930192"/>
              <a:gd name="connsiteY34" fmla="*/ 1470165 h 2275279"/>
              <a:gd name="connsiteX35" fmla="*/ 1162116 w 2930192"/>
              <a:gd name="connsiteY35" fmla="*/ 1387163 h 2275279"/>
              <a:gd name="connsiteX36" fmla="*/ 1181893 w 2930192"/>
              <a:gd name="connsiteY36" fmla="*/ 1240710 h 2275279"/>
              <a:gd name="connsiteX37" fmla="*/ 1209244 w 2930192"/>
              <a:gd name="connsiteY37" fmla="*/ 1178934 h 2275279"/>
              <a:gd name="connsiteX38" fmla="*/ 1220222 w 2930192"/>
              <a:gd name="connsiteY38" fmla="*/ 1113258 h 2275279"/>
              <a:gd name="connsiteX39" fmla="*/ 1261726 w 2930192"/>
              <a:gd name="connsiteY39" fmla="*/ 1071757 h 2275279"/>
              <a:gd name="connsiteX40" fmla="*/ 1278328 w 2930192"/>
              <a:gd name="connsiteY40" fmla="*/ 1021956 h 2275279"/>
              <a:gd name="connsiteX41" fmla="*/ 1294929 w 2930192"/>
              <a:gd name="connsiteY41" fmla="*/ 930655 h 2275279"/>
              <a:gd name="connsiteX42" fmla="*/ 1303230 w 2930192"/>
              <a:gd name="connsiteY42" fmla="*/ 905754 h 2275279"/>
              <a:gd name="connsiteX43" fmla="*/ 1328133 w 2930192"/>
              <a:gd name="connsiteY43" fmla="*/ 880854 h 2275279"/>
              <a:gd name="connsiteX44" fmla="*/ 1369637 w 2930192"/>
              <a:gd name="connsiteY44" fmla="*/ 814453 h 2275279"/>
              <a:gd name="connsiteX45" fmla="*/ 1377938 w 2930192"/>
              <a:gd name="connsiteY45" fmla="*/ 905754 h 2275279"/>
              <a:gd name="connsiteX46" fmla="*/ 1369637 w 2930192"/>
              <a:gd name="connsiteY46" fmla="*/ 922355 h 2275279"/>
              <a:gd name="connsiteX47" fmla="*/ 1386238 w 2930192"/>
              <a:gd name="connsiteY47" fmla="*/ 847653 h 2275279"/>
              <a:gd name="connsiteX48" fmla="*/ 1411141 w 2930192"/>
              <a:gd name="connsiteY48" fmla="*/ 831053 h 2275279"/>
              <a:gd name="connsiteX49" fmla="*/ 1427743 w 2930192"/>
              <a:gd name="connsiteY49" fmla="*/ 806153 h 2275279"/>
              <a:gd name="connsiteX50" fmla="*/ 1469247 w 2930192"/>
              <a:gd name="connsiteY50" fmla="*/ 739751 h 2275279"/>
              <a:gd name="connsiteX51" fmla="*/ 1477548 w 2930192"/>
              <a:gd name="connsiteY51" fmla="*/ 706551 h 2275279"/>
              <a:gd name="connsiteX52" fmla="*/ 1527353 w 2930192"/>
              <a:gd name="connsiteY52" fmla="*/ 631849 h 2275279"/>
              <a:gd name="connsiteX53" fmla="*/ 1543954 w 2930192"/>
              <a:gd name="connsiteY53" fmla="*/ 606949 h 2275279"/>
              <a:gd name="connsiteX54" fmla="*/ 1577157 w 2930192"/>
              <a:gd name="connsiteY54" fmla="*/ 548848 h 2275279"/>
              <a:gd name="connsiteX55" fmla="*/ 1585458 w 2930192"/>
              <a:gd name="connsiteY55" fmla="*/ 515647 h 2275279"/>
              <a:gd name="connsiteX56" fmla="*/ 1618662 w 2930192"/>
              <a:gd name="connsiteY56" fmla="*/ 474146 h 2275279"/>
              <a:gd name="connsiteX57" fmla="*/ 1635263 w 2930192"/>
              <a:gd name="connsiteY57" fmla="*/ 449246 h 2275279"/>
              <a:gd name="connsiteX58" fmla="*/ 1668467 w 2930192"/>
              <a:gd name="connsiteY58" fmla="*/ 416045 h 2275279"/>
              <a:gd name="connsiteX59" fmla="*/ 1685068 w 2930192"/>
              <a:gd name="connsiteY59" fmla="*/ 391145 h 2275279"/>
              <a:gd name="connsiteX60" fmla="*/ 1709971 w 2930192"/>
              <a:gd name="connsiteY60" fmla="*/ 357944 h 2275279"/>
              <a:gd name="connsiteX61" fmla="*/ 1726572 w 2930192"/>
              <a:gd name="connsiteY61" fmla="*/ 333044 h 2275279"/>
              <a:gd name="connsiteX62" fmla="*/ 1776377 w 2930192"/>
              <a:gd name="connsiteY62" fmla="*/ 299843 h 2275279"/>
              <a:gd name="connsiteX63" fmla="*/ 1809581 w 2930192"/>
              <a:gd name="connsiteY63" fmla="*/ 274943 h 2275279"/>
              <a:gd name="connsiteX64" fmla="*/ 1834483 w 2930192"/>
              <a:gd name="connsiteY64" fmla="*/ 266643 h 2275279"/>
              <a:gd name="connsiteX65" fmla="*/ 1851085 w 2930192"/>
              <a:gd name="connsiteY65" fmla="*/ 250042 h 2275279"/>
              <a:gd name="connsiteX66" fmla="*/ 1867686 w 2930192"/>
              <a:gd name="connsiteY66" fmla="*/ 225142 h 2275279"/>
              <a:gd name="connsiteX67" fmla="*/ 1892589 w 2930192"/>
              <a:gd name="connsiteY67" fmla="*/ 208542 h 2275279"/>
              <a:gd name="connsiteX68" fmla="*/ 1958996 w 2930192"/>
              <a:gd name="connsiteY68" fmla="*/ 158741 h 2275279"/>
              <a:gd name="connsiteX69" fmla="*/ 2033703 w 2930192"/>
              <a:gd name="connsiteY69" fmla="*/ 133840 h 2275279"/>
              <a:gd name="connsiteX70" fmla="*/ 2083508 w 2930192"/>
              <a:gd name="connsiteY70" fmla="*/ 117240 h 2275279"/>
              <a:gd name="connsiteX71" fmla="*/ 2125012 w 2930192"/>
              <a:gd name="connsiteY71" fmla="*/ 108940 h 2275279"/>
              <a:gd name="connsiteX72" fmla="*/ 2216321 w 2930192"/>
              <a:gd name="connsiteY72" fmla="*/ 100640 h 2275279"/>
              <a:gd name="connsiteX73" fmla="*/ 2291029 w 2930192"/>
              <a:gd name="connsiteY73" fmla="*/ 92340 h 2275279"/>
              <a:gd name="connsiteX74" fmla="*/ 2365736 w 2930192"/>
              <a:gd name="connsiteY74" fmla="*/ 108940 h 2275279"/>
              <a:gd name="connsiteX75" fmla="*/ 2423842 w 2930192"/>
              <a:gd name="connsiteY75" fmla="*/ 125540 h 2275279"/>
              <a:gd name="connsiteX76" fmla="*/ 2448744 w 2930192"/>
              <a:gd name="connsiteY76" fmla="*/ 142140 h 2275279"/>
              <a:gd name="connsiteX77" fmla="*/ 2465346 w 2930192"/>
              <a:gd name="connsiteY77" fmla="*/ 167041 h 2275279"/>
              <a:gd name="connsiteX78" fmla="*/ 2515151 w 2930192"/>
              <a:gd name="connsiteY78" fmla="*/ 225142 h 2275279"/>
              <a:gd name="connsiteX79" fmla="*/ 2548354 w 2930192"/>
              <a:gd name="connsiteY79" fmla="*/ 274943 h 2275279"/>
              <a:gd name="connsiteX80" fmla="*/ 2581558 w 2930192"/>
              <a:gd name="connsiteY80" fmla="*/ 341344 h 2275279"/>
              <a:gd name="connsiteX81" fmla="*/ 2598159 w 2930192"/>
              <a:gd name="connsiteY81" fmla="*/ 374545 h 2275279"/>
              <a:gd name="connsiteX82" fmla="*/ 2614761 w 2930192"/>
              <a:gd name="connsiteY82" fmla="*/ 399445 h 2275279"/>
              <a:gd name="connsiteX83" fmla="*/ 2647964 w 2930192"/>
              <a:gd name="connsiteY83" fmla="*/ 465846 h 2275279"/>
              <a:gd name="connsiteX84" fmla="*/ 2656265 w 2930192"/>
              <a:gd name="connsiteY84" fmla="*/ 490747 h 2275279"/>
              <a:gd name="connsiteX85" fmla="*/ 2672867 w 2930192"/>
              <a:gd name="connsiteY85" fmla="*/ 515647 h 2275279"/>
              <a:gd name="connsiteX86" fmla="*/ 2689468 w 2930192"/>
              <a:gd name="connsiteY86" fmla="*/ 565448 h 2275279"/>
              <a:gd name="connsiteX87" fmla="*/ 2722672 w 2930192"/>
              <a:gd name="connsiteY87" fmla="*/ 648450 h 2275279"/>
              <a:gd name="connsiteX88" fmla="*/ 2739273 w 2930192"/>
              <a:gd name="connsiteY88" fmla="*/ 731451 h 2275279"/>
              <a:gd name="connsiteX89" fmla="*/ 2755875 w 2930192"/>
              <a:gd name="connsiteY89" fmla="*/ 789552 h 2275279"/>
              <a:gd name="connsiteX90" fmla="*/ 2764176 w 2930192"/>
              <a:gd name="connsiteY90" fmla="*/ 847653 h 2275279"/>
              <a:gd name="connsiteX91" fmla="*/ 2772477 w 2930192"/>
              <a:gd name="connsiteY91" fmla="*/ 922355 h 2275279"/>
              <a:gd name="connsiteX92" fmla="*/ 2780777 w 2930192"/>
              <a:gd name="connsiteY92" fmla="*/ 955555 h 2275279"/>
              <a:gd name="connsiteX93" fmla="*/ 2797379 w 2930192"/>
              <a:gd name="connsiteY93" fmla="*/ 1038557 h 2275279"/>
              <a:gd name="connsiteX94" fmla="*/ 2813981 w 2930192"/>
              <a:gd name="connsiteY94" fmla="*/ 1129858 h 2275279"/>
              <a:gd name="connsiteX95" fmla="*/ 2830582 w 2930192"/>
              <a:gd name="connsiteY95" fmla="*/ 1204560 h 2275279"/>
              <a:gd name="connsiteX96" fmla="*/ 2838883 w 2930192"/>
              <a:gd name="connsiteY96" fmla="*/ 1246061 h 2275279"/>
              <a:gd name="connsiteX97" fmla="*/ 2847184 w 2930192"/>
              <a:gd name="connsiteY97" fmla="*/ 1270961 h 2275279"/>
              <a:gd name="connsiteX98" fmla="*/ 2872087 w 2930192"/>
              <a:gd name="connsiteY98" fmla="*/ 1378863 h 2275279"/>
              <a:gd name="connsiteX99" fmla="*/ 2880387 w 2930192"/>
              <a:gd name="connsiteY99" fmla="*/ 1461864 h 2275279"/>
              <a:gd name="connsiteX100" fmla="*/ 2888688 w 2930192"/>
              <a:gd name="connsiteY100" fmla="*/ 1528266 h 2275279"/>
              <a:gd name="connsiteX101" fmla="*/ 2896989 w 2930192"/>
              <a:gd name="connsiteY101" fmla="*/ 1777270 h 2275279"/>
              <a:gd name="connsiteX102" fmla="*/ 2905290 w 2930192"/>
              <a:gd name="connsiteY102" fmla="*/ 2076076 h 2275279"/>
              <a:gd name="connsiteX103" fmla="*/ 2913591 w 2930192"/>
              <a:gd name="connsiteY103" fmla="*/ 2100976 h 2275279"/>
              <a:gd name="connsiteX104" fmla="*/ 2930192 w 2930192"/>
              <a:gd name="connsiteY104" fmla="*/ 2125877 h 2275279"/>
              <a:gd name="connsiteX105" fmla="*/ 2905290 w 2930192"/>
              <a:gd name="connsiteY105" fmla="*/ 2200578 h 2275279"/>
              <a:gd name="connsiteX106" fmla="*/ 2896989 w 2930192"/>
              <a:gd name="connsiteY106" fmla="*/ 2225478 h 2275279"/>
              <a:gd name="connsiteX107" fmla="*/ 2896989 w 2930192"/>
              <a:gd name="connsiteY107" fmla="*/ 2275279 h 2275279"/>
              <a:gd name="connsiteX108" fmla="*/ 0 w 2930192"/>
              <a:gd name="connsiteY108" fmla="*/ 2266979 h 2275279"/>
              <a:gd name="connsiteX0" fmla="*/ 0 w 2930192"/>
              <a:gd name="connsiteY0" fmla="*/ 2266979 h 2275279"/>
              <a:gd name="connsiteX1" fmla="*/ 0 w 2930192"/>
              <a:gd name="connsiteY1" fmla="*/ 457546 h 2275279"/>
              <a:gd name="connsiteX2" fmla="*/ 0 w 2930192"/>
              <a:gd name="connsiteY2" fmla="*/ 449246 h 2275279"/>
              <a:gd name="connsiteX3" fmla="*/ 41504 w 2930192"/>
              <a:gd name="connsiteY3" fmla="*/ 382845 h 2275279"/>
              <a:gd name="connsiteX4" fmla="*/ 74708 w 2930192"/>
              <a:gd name="connsiteY4" fmla="*/ 341344 h 2275279"/>
              <a:gd name="connsiteX5" fmla="*/ 99610 w 2930192"/>
              <a:gd name="connsiteY5" fmla="*/ 291543 h 2275279"/>
              <a:gd name="connsiteX6" fmla="*/ 124513 w 2930192"/>
              <a:gd name="connsiteY6" fmla="*/ 274943 h 2275279"/>
              <a:gd name="connsiteX7" fmla="*/ 190919 w 2930192"/>
              <a:gd name="connsiteY7" fmla="*/ 216842 h 2275279"/>
              <a:gd name="connsiteX8" fmla="*/ 257326 w 2930192"/>
              <a:gd name="connsiteY8" fmla="*/ 167041 h 2275279"/>
              <a:gd name="connsiteX9" fmla="*/ 282228 w 2930192"/>
              <a:gd name="connsiteY9" fmla="*/ 150441 h 2275279"/>
              <a:gd name="connsiteX10" fmla="*/ 307131 w 2930192"/>
              <a:gd name="connsiteY10" fmla="*/ 142140 h 2275279"/>
              <a:gd name="connsiteX11" fmla="*/ 332033 w 2930192"/>
              <a:gd name="connsiteY11" fmla="*/ 125540 h 2275279"/>
              <a:gd name="connsiteX12" fmla="*/ 356936 w 2930192"/>
              <a:gd name="connsiteY12" fmla="*/ 117240 h 2275279"/>
              <a:gd name="connsiteX13" fmla="*/ 398440 w 2930192"/>
              <a:gd name="connsiteY13" fmla="*/ 100640 h 2275279"/>
              <a:gd name="connsiteX14" fmla="*/ 423342 w 2930192"/>
              <a:gd name="connsiteY14" fmla="*/ 84039 h 2275279"/>
              <a:gd name="connsiteX15" fmla="*/ 473147 w 2930192"/>
              <a:gd name="connsiteY15" fmla="*/ 67439 h 2275279"/>
              <a:gd name="connsiteX16" fmla="*/ 564457 w 2930192"/>
              <a:gd name="connsiteY16" fmla="*/ 25938 h 2275279"/>
              <a:gd name="connsiteX17" fmla="*/ 589359 w 2930192"/>
              <a:gd name="connsiteY17" fmla="*/ 9338 h 2275279"/>
              <a:gd name="connsiteX18" fmla="*/ 688969 w 2930192"/>
              <a:gd name="connsiteY18" fmla="*/ 1038 h 2275279"/>
              <a:gd name="connsiteX19" fmla="*/ 688969 w 2930192"/>
              <a:gd name="connsiteY19" fmla="*/ 2266979 h 2275279"/>
              <a:gd name="connsiteX20" fmla="*/ 946295 w 2930192"/>
              <a:gd name="connsiteY20" fmla="*/ 2266979 h 2275279"/>
              <a:gd name="connsiteX21" fmla="*/ 954595 w 2930192"/>
              <a:gd name="connsiteY21" fmla="*/ 2266979 h 2275279"/>
              <a:gd name="connsiteX22" fmla="*/ 996100 w 2930192"/>
              <a:gd name="connsiteY22" fmla="*/ 2150777 h 2275279"/>
              <a:gd name="connsiteX23" fmla="*/ 1004400 w 2930192"/>
              <a:gd name="connsiteY23" fmla="*/ 2125877 h 2275279"/>
              <a:gd name="connsiteX24" fmla="*/ 1012701 w 2930192"/>
              <a:gd name="connsiteY24" fmla="*/ 2042875 h 2275279"/>
              <a:gd name="connsiteX25" fmla="*/ 1029303 w 2930192"/>
              <a:gd name="connsiteY25" fmla="*/ 1943273 h 2275279"/>
              <a:gd name="connsiteX26" fmla="*/ 1037604 w 2930192"/>
              <a:gd name="connsiteY26" fmla="*/ 1843671 h 2275279"/>
              <a:gd name="connsiteX27" fmla="*/ 1045905 w 2930192"/>
              <a:gd name="connsiteY27" fmla="*/ 1793871 h 2275279"/>
              <a:gd name="connsiteX28" fmla="*/ 1062506 w 2930192"/>
              <a:gd name="connsiteY28" fmla="*/ 1735769 h 2275279"/>
              <a:gd name="connsiteX29" fmla="*/ 1054205 w 2930192"/>
              <a:gd name="connsiteY29" fmla="*/ 1744070 h 2275279"/>
              <a:gd name="connsiteX30" fmla="*/ 1070807 w 2930192"/>
              <a:gd name="connsiteY30" fmla="*/ 1669368 h 2275279"/>
              <a:gd name="connsiteX31" fmla="*/ 1095710 w 2930192"/>
              <a:gd name="connsiteY31" fmla="*/ 1594667 h 2275279"/>
              <a:gd name="connsiteX32" fmla="*/ 1104010 w 2930192"/>
              <a:gd name="connsiteY32" fmla="*/ 1569766 h 2275279"/>
              <a:gd name="connsiteX33" fmla="*/ 1120612 w 2930192"/>
              <a:gd name="connsiteY33" fmla="*/ 1503365 h 2275279"/>
              <a:gd name="connsiteX34" fmla="*/ 1137214 w 2930192"/>
              <a:gd name="connsiteY34" fmla="*/ 1470165 h 2275279"/>
              <a:gd name="connsiteX35" fmla="*/ 1162116 w 2930192"/>
              <a:gd name="connsiteY35" fmla="*/ 1387163 h 2275279"/>
              <a:gd name="connsiteX36" fmla="*/ 1181893 w 2930192"/>
              <a:gd name="connsiteY36" fmla="*/ 1240710 h 2275279"/>
              <a:gd name="connsiteX37" fmla="*/ 1209244 w 2930192"/>
              <a:gd name="connsiteY37" fmla="*/ 1178934 h 2275279"/>
              <a:gd name="connsiteX38" fmla="*/ 1220222 w 2930192"/>
              <a:gd name="connsiteY38" fmla="*/ 1113258 h 2275279"/>
              <a:gd name="connsiteX39" fmla="*/ 1261726 w 2930192"/>
              <a:gd name="connsiteY39" fmla="*/ 1071757 h 2275279"/>
              <a:gd name="connsiteX40" fmla="*/ 1278328 w 2930192"/>
              <a:gd name="connsiteY40" fmla="*/ 1012431 h 2275279"/>
              <a:gd name="connsiteX41" fmla="*/ 1294929 w 2930192"/>
              <a:gd name="connsiteY41" fmla="*/ 930655 h 2275279"/>
              <a:gd name="connsiteX42" fmla="*/ 1303230 w 2930192"/>
              <a:gd name="connsiteY42" fmla="*/ 905754 h 2275279"/>
              <a:gd name="connsiteX43" fmla="*/ 1328133 w 2930192"/>
              <a:gd name="connsiteY43" fmla="*/ 880854 h 2275279"/>
              <a:gd name="connsiteX44" fmla="*/ 1369637 w 2930192"/>
              <a:gd name="connsiteY44" fmla="*/ 814453 h 2275279"/>
              <a:gd name="connsiteX45" fmla="*/ 1377938 w 2930192"/>
              <a:gd name="connsiteY45" fmla="*/ 905754 h 2275279"/>
              <a:gd name="connsiteX46" fmla="*/ 1369637 w 2930192"/>
              <a:gd name="connsiteY46" fmla="*/ 922355 h 2275279"/>
              <a:gd name="connsiteX47" fmla="*/ 1386238 w 2930192"/>
              <a:gd name="connsiteY47" fmla="*/ 847653 h 2275279"/>
              <a:gd name="connsiteX48" fmla="*/ 1411141 w 2930192"/>
              <a:gd name="connsiteY48" fmla="*/ 831053 h 2275279"/>
              <a:gd name="connsiteX49" fmla="*/ 1427743 w 2930192"/>
              <a:gd name="connsiteY49" fmla="*/ 806153 h 2275279"/>
              <a:gd name="connsiteX50" fmla="*/ 1469247 w 2930192"/>
              <a:gd name="connsiteY50" fmla="*/ 739751 h 2275279"/>
              <a:gd name="connsiteX51" fmla="*/ 1477548 w 2930192"/>
              <a:gd name="connsiteY51" fmla="*/ 706551 h 2275279"/>
              <a:gd name="connsiteX52" fmla="*/ 1527353 w 2930192"/>
              <a:gd name="connsiteY52" fmla="*/ 631849 h 2275279"/>
              <a:gd name="connsiteX53" fmla="*/ 1543954 w 2930192"/>
              <a:gd name="connsiteY53" fmla="*/ 606949 h 2275279"/>
              <a:gd name="connsiteX54" fmla="*/ 1577157 w 2930192"/>
              <a:gd name="connsiteY54" fmla="*/ 548848 h 2275279"/>
              <a:gd name="connsiteX55" fmla="*/ 1585458 w 2930192"/>
              <a:gd name="connsiteY55" fmla="*/ 515647 h 2275279"/>
              <a:gd name="connsiteX56" fmla="*/ 1618662 w 2930192"/>
              <a:gd name="connsiteY56" fmla="*/ 474146 h 2275279"/>
              <a:gd name="connsiteX57" fmla="*/ 1635263 w 2930192"/>
              <a:gd name="connsiteY57" fmla="*/ 449246 h 2275279"/>
              <a:gd name="connsiteX58" fmla="*/ 1668467 w 2930192"/>
              <a:gd name="connsiteY58" fmla="*/ 416045 h 2275279"/>
              <a:gd name="connsiteX59" fmla="*/ 1685068 w 2930192"/>
              <a:gd name="connsiteY59" fmla="*/ 391145 h 2275279"/>
              <a:gd name="connsiteX60" fmla="*/ 1709971 w 2930192"/>
              <a:gd name="connsiteY60" fmla="*/ 357944 h 2275279"/>
              <a:gd name="connsiteX61" fmla="*/ 1726572 w 2930192"/>
              <a:gd name="connsiteY61" fmla="*/ 333044 h 2275279"/>
              <a:gd name="connsiteX62" fmla="*/ 1776377 w 2930192"/>
              <a:gd name="connsiteY62" fmla="*/ 299843 h 2275279"/>
              <a:gd name="connsiteX63" fmla="*/ 1809581 w 2930192"/>
              <a:gd name="connsiteY63" fmla="*/ 274943 h 2275279"/>
              <a:gd name="connsiteX64" fmla="*/ 1834483 w 2930192"/>
              <a:gd name="connsiteY64" fmla="*/ 266643 h 2275279"/>
              <a:gd name="connsiteX65" fmla="*/ 1851085 w 2930192"/>
              <a:gd name="connsiteY65" fmla="*/ 250042 h 2275279"/>
              <a:gd name="connsiteX66" fmla="*/ 1867686 w 2930192"/>
              <a:gd name="connsiteY66" fmla="*/ 225142 h 2275279"/>
              <a:gd name="connsiteX67" fmla="*/ 1892589 w 2930192"/>
              <a:gd name="connsiteY67" fmla="*/ 208542 h 2275279"/>
              <a:gd name="connsiteX68" fmla="*/ 1958996 w 2930192"/>
              <a:gd name="connsiteY68" fmla="*/ 158741 h 2275279"/>
              <a:gd name="connsiteX69" fmla="*/ 2033703 w 2930192"/>
              <a:gd name="connsiteY69" fmla="*/ 133840 h 2275279"/>
              <a:gd name="connsiteX70" fmla="*/ 2083508 w 2930192"/>
              <a:gd name="connsiteY70" fmla="*/ 117240 h 2275279"/>
              <a:gd name="connsiteX71" fmla="*/ 2125012 w 2930192"/>
              <a:gd name="connsiteY71" fmla="*/ 108940 h 2275279"/>
              <a:gd name="connsiteX72" fmla="*/ 2216321 w 2930192"/>
              <a:gd name="connsiteY72" fmla="*/ 100640 h 2275279"/>
              <a:gd name="connsiteX73" fmla="*/ 2291029 w 2930192"/>
              <a:gd name="connsiteY73" fmla="*/ 92340 h 2275279"/>
              <a:gd name="connsiteX74" fmla="*/ 2365736 w 2930192"/>
              <a:gd name="connsiteY74" fmla="*/ 108940 h 2275279"/>
              <a:gd name="connsiteX75" fmla="*/ 2423842 w 2930192"/>
              <a:gd name="connsiteY75" fmla="*/ 125540 h 2275279"/>
              <a:gd name="connsiteX76" fmla="*/ 2448744 w 2930192"/>
              <a:gd name="connsiteY76" fmla="*/ 142140 h 2275279"/>
              <a:gd name="connsiteX77" fmla="*/ 2465346 w 2930192"/>
              <a:gd name="connsiteY77" fmla="*/ 167041 h 2275279"/>
              <a:gd name="connsiteX78" fmla="*/ 2515151 w 2930192"/>
              <a:gd name="connsiteY78" fmla="*/ 225142 h 2275279"/>
              <a:gd name="connsiteX79" fmla="*/ 2548354 w 2930192"/>
              <a:gd name="connsiteY79" fmla="*/ 274943 h 2275279"/>
              <a:gd name="connsiteX80" fmla="*/ 2581558 w 2930192"/>
              <a:gd name="connsiteY80" fmla="*/ 341344 h 2275279"/>
              <a:gd name="connsiteX81" fmla="*/ 2598159 w 2930192"/>
              <a:gd name="connsiteY81" fmla="*/ 374545 h 2275279"/>
              <a:gd name="connsiteX82" fmla="*/ 2614761 w 2930192"/>
              <a:gd name="connsiteY82" fmla="*/ 399445 h 2275279"/>
              <a:gd name="connsiteX83" fmla="*/ 2647964 w 2930192"/>
              <a:gd name="connsiteY83" fmla="*/ 465846 h 2275279"/>
              <a:gd name="connsiteX84" fmla="*/ 2656265 w 2930192"/>
              <a:gd name="connsiteY84" fmla="*/ 490747 h 2275279"/>
              <a:gd name="connsiteX85" fmla="*/ 2672867 w 2930192"/>
              <a:gd name="connsiteY85" fmla="*/ 515647 h 2275279"/>
              <a:gd name="connsiteX86" fmla="*/ 2689468 w 2930192"/>
              <a:gd name="connsiteY86" fmla="*/ 565448 h 2275279"/>
              <a:gd name="connsiteX87" fmla="*/ 2722672 w 2930192"/>
              <a:gd name="connsiteY87" fmla="*/ 648450 h 2275279"/>
              <a:gd name="connsiteX88" fmla="*/ 2739273 w 2930192"/>
              <a:gd name="connsiteY88" fmla="*/ 731451 h 2275279"/>
              <a:gd name="connsiteX89" fmla="*/ 2755875 w 2930192"/>
              <a:gd name="connsiteY89" fmla="*/ 789552 h 2275279"/>
              <a:gd name="connsiteX90" fmla="*/ 2764176 w 2930192"/>
              <a:gd name="connsiteY90" fmla="*/ 847653 h 2275279"/>
              <a:gd name="connsiteX91" fmla="*/ 2772477 w 2930192"/>
              <a:gd name="connsiteY91" fmla="*/ 922355 h 2275279"/>
              <a:gd name="connsiteX92" fmla="*/ 2780777 w 2930192"/>
              <a:gd name="connsiteY92" fmla="*/ 955555 h 2275279"/>
              <a:gd name="connsiteX93" fmla="*/ 2797379 w 2930192"/>
              <a:gd name="connsiteY93" fmla="*/ 1038557 h 2275279"/>
              <a:gd name="connsiteX94" fmla="*/ 2813981 w 2930192"/>
              <a:gd name="connsiteY94" fmla="*/ 1129858 h 2275279"/>
              <a:gd name="connsiteX95" fmla="*/ 2830582 w 2930192"/>
              <a:gd name="connsiteY95" fmla="*/ 1204560 h 2275279"/>
              <a:gd name="connsiteX96" fmla="*/ 2838883 w 2930192"/>
              <a:gd name="connsiteY96" fmla="*/ 1246061 h 2275279"/>
              <a:gd name="connsiteX97" fmla="*/ 2847184 w 2930192"/>
              <a:gd name="connsiteY97" fmla="*/ 1270961 h 2275279"/>
              <a:gd name="connsiteX98" fmla="*/ 2872087 w 2930192"/>
              <a:gd name="connsiteY98" fmla="*/ 1378863 h 2275279"/>
              <a:gd name="connsiteX99" fmla="*/ 2880387 w 2930192"/>
              <a:gd name="connsiteY99" fmla="*/ 1461864 h 2275279"/>
              <a:gd name="connsiteX100" fmla="*/ 2888688 w 2930192"/>
              <a:gd name="connsiteY100" fmla="*/ 1528266 h 2275279"/>
              <a:gd name="connsiteX101" fmla="*/ 2896989 w 2930192"/>
              <a:gd name="connsiteY101" fmla="*/ 1777270 h 2275279"/>
              <a:gd name="connsiteX102" fmla="*/ 2905290 w 2930192"/>
              <a:gd name="connsiteY102" fmla="*/ 2076076 h 2275279"/>
              <a:gd name="connsiteX103" fmla="*/ 2913591 w 2930192"/>
              <a:gd name="connsiteY103" fmla="*/ 2100976 h 2275279"/>
              <a:gd name="connsiteX104" fmla="*/ 2930192 w 2930192"/>
              <a:gd name="connsiteY104" fmla="*/ 2125877 h 2275279"/>
              <a:gd name="connsiteX105" fmla="*/ 2905290 w 2930192"/>
              <a:gd name="connsiteY105" fmla="*/ 2200578 h 2275279"/>
              <a:gd name="connsiteX106" fmla="*/ 2896989 w 2930192"/>
              <a:gd name="connsiteY106" fmla="*/ 2225478 h 2275279"/>
              <a:gd name="connsiteX107" fmla="*/ 2896989 w 2930192"/>
              <a:gd name="connsiteY107" fmla="*/ 2275279 h 2275279"/>
              <a:gd name="connsiteX108" fmla="*/ 0 w 2930192"/>
              <a:gd name="connsiteY108" fmla="*/ 2266979 h 2275279"/>
              <a:gd name="connsiteX0" fmla="*/ 0 w 2930192"/>
              <a:gd name="connsiteY0" fmla="*/ 2266979 h 2275279"/>
              <a:gd name="connsiteX1" fmla="*/ 0 w 2930192"/>
              <a:gd name="connsiteY1" fmla="*/ 457546 h 2275279"/>
              <a:gd name="connsiteX2" fmla="*/ 0 w 2930192"/>
              <a:gd name="connsiteY2" fmla="*/ 449246 h 2275279"/>
              <a:gd name="connsiteX3" fmla="*/ 41504 w 2930192"/>
              <a:gd name="connsiteY3" fmla="*/ 382845 h 2275279"/>
              <a:gd name="connsiteX4" fmla="*/ 74708 w 2930192"/>
              <a:gd name="connsiteY4" fmla="*/ 341344 h 2275279"/>
              <a:gd name="connsiteX5" fmla="*/ 99610 w 2930192"/>
              <a:gd name="connsiteY5" fmla="*/ 291543 h 2275279"/>
              <a:gd name="connsiteX6" fmla="*/ 124513 w 2930192"/>
              <a:gd name="connsiteY6" fmla="*/ 274943 h 2275279"/>
              <a:gd name="connsiteX7" fmla="*/ 190919 w 2930192"/>
              <a:gd name="connsiteY7" fmla="*/ 216842 h 2275279"/>
              <a:gd name="connsiteX8" fmla="*/ 257326 w 2930192"/>
              <a:gd name="connsiteY8" fmla="*/ 167041 h 2275279"/>
              <a:gd name="connsiteX9" fmla="*/ 282228 w 2930192"/>
              <a:gd name="connsiteY9" fmla="*/ 150441 h 2275279"/>
              <a:gd name="connsiteX10" fmla="*/ 307131 w 2930192"/>
              <a:gd name="connsiteY10" fmla="*/ 142140 h 2275279"/>
              <a:gd name="connsiteX11" fmla="*/ 332033 w 2930192"/>
              <a:gd name="connsiteY11" fmla="*/ 125540 h 2275279"/>
              <a:gd name="connsiteX12" fmla="*/ 356936 w 2930192"/>
              <a:gd name="connsiteY12" fmla="*/ 117240 h 2275279"/>
              <a:gd name="connsiteX13" fmla="*/ 398440 w 2930192"/>
              <a:gd name="connsiteY13" fmla="*/ 100640 h 2275279"/>
              <a:gd name="connsiteX14" fmla="*/ 423342 w 2930192"/>
              <a:gd name="connsiteY14" fmla="*/ 84039 h 2275279"/>
              <a:gd name="connsiteX15" fmla="*/ 473147 w 2930192"/>
              <a:gd name="connsiteY15" fmla="*/ 67439 h 2275279"/>
              <a:gd name="connsiteX16" fmla="*/ 564457 w 2930192"/>
              <a:gd name="connsiteY16" fmla="*/ 25938 h 2275279"/>
              <a:gd name="connsiteX17" fmla="*/ 589359 w 2930192"/>
              <a:gd name="connsiteY17" fmla="*/ 9338 h 2275279"/>
              <a:gd name="connsiteX18" fmla="*/ 688969 w 2930192"/>
              <a:gd name="connsiteY18" fmla="*/ 1038 h 2275279"/>
              <a:gd name="connsiteX19" fmla="*/ 688969 w 2930192"/>
              <a:gd name="connsiteY19" fmla="*/ 2266979 h 2275279"/>
              <a:gd name="connsiteX20" fmla="*/ 946295 w 2930192"/>
              <a:gd name="connsiteY20" fmla="*/ 2266979 h 2275279"/>
              <a:gd name="connsiteX21" fmla="*/ 954595 w 2930192"/>
              <a:gd name="connsiteY21" fmla="*/ 2266979 h 2275279"/>
              <a:gd name="connsiteX22" fmla="*/ 996100 w 2930192"/>
              <a:gd name="connsiteY22" fmla="*/ 2150777 h 2275279"/>
              <a:gd name="connsiteX23" fmla="*/ 1004400 w 2930192"/>
              <a:gd name="connsiteY23" fmla="*/ 2125877 h 2275279"/>
              <a:gd name="connsiteX24" fmla="*/ 1012701 w 2930192"/>
              <a:gd name="connsiteY24" fmla="*/ 2042875 h 2275279"/>
              <a:gd name="connsiteX25" fmla="*/ 1029303 w 2930192"/>
              <a:gd name="connsiteY25" fmla="*/ 1943273 h 2275279"/>
              <a:gd name="connsiteX26" fmla="*/ 1037604 w 2930192"/>
              <a:gd name="connsiteY26" fmla="*/ 1843671 h 2275279"/>
              <a:gd name="connsiteX27" fmla="*/ 1045905 w 2930192"/>
              <a:gd name="connsiteY27" fmla="*/ 1793871 h 2275279"/>
              <a:gd name="connsiteX28" fmla="*/ 1062506 w 2930192"/>
              <a:gd name="connsiteY28" fmla="*/ 1735769 h 2275279"/>
              <a:gd name="connsiteX29" fmla="*/ 1054205 w 2930192"/>
              <a:gd name="connsiteY29" fmla="*/ 1744070 h 2275279"/>
              <a:gd name="connsiteX30" fmla="*/ 1070807 w 2930192"/>
              <a:gd name="connsiteY30" fmla="*/ 1669368 h 2275279"/>
              <a:gd name="connsiteX31" fmla="*/ 1095710 w 2930192"/>
              <a:gd name="connsiteY31" fmla="*/ 1594667 h 2275279"/>
              <a:gd name="connsiteX32" fmla="*/ 1104010 w 2930192"/>
              <a:gd name="connsiteY32" fmla="*/ 1569766 h 2275279"/>
              <a:gd name="connsiteX33" fmla="*/ 1120612 w 2930192"/>
              <a:gd name="connsiteY33" fmla="*/ 1503365 h 2275279"/>
              <a:gd name="connsiteX34" fmla="*/ 1137214 w 2930192"/>
              <a:gd name="connsiteY34" fmla="*/ 1470165 h 2275279"/>
              <a:gd name="connsiteX35" fmla="*/ 1162116 w 2930192"/>
              <a:gd name="connsiteY35" fmla="*/ 1387163 h 2275279"/>
              <a:gd name="connsiteX36" fmla="*/ 1181893 w 2930192"/>
              <a:gd name="connsiteY36" fmla="*/ 1240710 h 2275279"/>
              <a:gd name="connsiteX37" fmla="*/ 1209244 w 2930192"/>
              <a:gd name="connsiteY37" fmla="*/ 1178934 h 2275279"/>
              <a:gd name="connsiteX38" fmla="*/ 1261726 w 2930192"/>
              <a:gd name="connsiteY38" fmla="*/ 1071757 h 2275279"/>
              <a:gd name="connsiteX39" fmla="*/ 1278328 w 2930192"/>
              <a:gd name="connsiteY39" fmla="*/ 1012431 h 2275279"/>
              <a:gd name="connsiteX40" fmla="*/ 1294929 w 2930192"/>
              <a:gd name="connsiteY40" fmla="*/ 930655 h 2275279"/>
              <a:gd name="connsiteX41" fmla="*/ 1303230 w 2930192"/>
              <a:gd name="connsiteY41" fmla="*/ 905754 h 2275279"/>
              <a:gd name="connsiteX42" fmla="*/ 1328133 w 2930192"/>
              <a:gd name="connsiteY42" fmla="*/ 880854 h 2275279"/>
              <a:gd name="connsiteX43" fmla="*/ 1369637 w 2930192"/>
              <a:gd name="connsiteY43" fmla="*/ 814453 h 2275279"/>
              <a:gd name="connsiteX44" fmla="*/ 1377938 w 2930192"/>
              <a:gd name="connsiteY44" fmla="*/ 905754 h 2275279"/>
              <a:gd name="connsiteX45" fmla="*/ 1369637 w 2930192"/>
              <a:gd name="connsiteY45" fmla="*/ 922355 h 2275279"/>
              <a:gd name="connsiteX46" fmla="*/ 1386238 w 2930192"/>
              <a:gd name="connsiteY46" fmla="*/ 847653 h 2275279"/>
              <a:gd name="connsiteX47" fmla="*/ 1411141 w 2930192"/>
              <a:gd name="connsiteY47" fmla="*/ 831053 h 2275279"/>
              <a:gd name="connsiteX48" fmla="*/ 1427743 w 2930192"/>
              <a:gd name="connsiteY48" fmla="*/ 806153 h 2275279"/>
              <a:gd name="connsiteX49" fmla="*/ 1469247 w 2930192"/>
              <a:gd name="connsiteY49" fmla="*/ 739751 h 2275279"/>
              <a:gd name="connsiteX50" fmla="*/ 1477548 w 2930192"/>
              <a:gd name="connsiteY50" fmla="*/ 706551 h 2275279"/>
              <a:gd name="connsiteX51" fmla="*/ 1527353 w 2930192"/>
              <a:gd name="connsiteY51" fmla="*/ 631849 h 2275279"/>
              <a:gd name="connsiteX52" fmla="*/ 1543954 w 2930192"/>
              <a:gd name="connsiteY52" fmla="*/ 606949 h 2275279"/>
              <a:gd name="connsiteX53" fmla="*/ 1577157 w 2930192"/>
              <a:gd name="connsiteY53" fmla="*/ 548848 h 2275279"/>
              <a:gd name="connsiteX54" fmla="*/ 1585458 w 2930192"/>
              <a:gd name="connsiteY54" fmla="*/ 515647 h 2275279"/>
              <a:gd name="connsiteX55" fmla="*/ 1618662 w 2930192"/>
              <a:gd name="connsiteY55" fmla="*/ 474146 h 2275279"/>
              <a:gd name="connsiteX56" fmla="*/ 1635263 w 2930192"/>
              <a:gd name="connsiteY56" fmla="*/ 449246 h 2275279"/>
              <a:gd name="connsiteX57" fmla="*/ 1668467 w 2930192"/>
              <a:gd name="connsiteY57" fmla="*/ 416045 h 2275279"/>
              <a:gd name="connsiteX58" fmla="*/ 1685068 w 2930192"/>
              <a:gd name="connsiteY58" fmla="*/ 391145 h 2275279"/>
              <a:gd name="connsiteX59" fmla="*/ 1709971 w 2930192"/>
              <a:gd name="connsiteY59" fmla="*/ 357944 h 2275279"/>
              <a:gd name="connsiteX60" fmla="*/ 1726572 w 2930192"/>
              <a:gd name="connsiteY60" fmla="*/ 333044 h 2275279"/>
              <a:gd name="connsiteX61" fmla="*/ 1776377 w 2930192"/>
              <a:gd name="connsiteY61" fmla="*/ 299843 h 2275279"/>
              <a:gd name="connsiteX62" fmla="*/ 1809581 w 2930192"/>
              <a:gd name="connsiteY62" fmla="*/ 274943 h 2275279"/>
              <a:gd name="connsiteX63" fmla="*/ 1834483 w 2930192"/>
              <a:gd name="connsiteY63" fmla="*/ 266643 h 2275279"/>
              <a:gd name="connsiteX64" fmla="*/ 1851085 w 2930192"/>
              <a:gd name="connsiteY64" fmla="*/ 250042 h 2275279"/>
              <a:gd name="connsiteX65" fmla="*/ 1867686 w 2930192"/>
              <a:gd name="connsiteY65" fmla="*/ 225142 h 2275279"/>
              <a:gd name="connsiteX66" fmla="*/ 1892589 w 2930192"/>
              <a:gd name="connsiteY66" fmla="*/ 208542 h 2275279"/>
              <a:gd name="connsiteX67" fmla="*/ 1958996 w 2930192"/>
              <a:gd name="connsiteY67" fmla="*/ 158741 h 2275279"/>
              <a:gd name="connsiteX68" fmla="*/ 2033703 w 2930192"/>
              <a:gd name="connsiteY68" fmla="*/ 133840 h 2275279"/>
              <a:gd name="connsiteX69" fmla="*/ 2083508 w 2930192"/>
              <a:gd name="connsiteY69" fmla="*/ 117240 h 2275279"/>
              <a:gd name="connsiteX70" fmla="*/ 2125012 w 2930192"/>
              <a:gd name="connsiteY70" fmla="*/ 108940 h 2275279"/>
              <a:gd name="connsiteX71" fmla="*/ 2216321 w 2930192"/>
              <a:gd name="connsiteY71" fmla="*/ 100640 h 2275279"/>
              <a:gd name="connsiteX72" fmla="*/ 2291029 w 2930192"/>
              <a:gd name="connsiteY72" fmla="*/ 92340 h 2275279"/>
              <a:gd name="connsiteX73" fmla="*/ 2365736 w 2930192"/>
              <a:gd name="connsiteY73" fmla="*/ 108940 h 2275279"/>
              <a:gd name="connsiteX74" fmla="*/ 2423842 w 2930192"/>
              <a:gd name="connsiteY74" fmla="*/ 125540 h 2275279"/>
              <a:gd name="connsiteX75" fmla="*/ 2448744 w 2930192"/>
              <a:gd name="connsiteY75" fmla="*/ 142140 h 2275279"/>
              <a:gd name="connsiteX76" fmla="*/ 2465346 w 2930192"/>
              <a:gd name="connsiteY76" fmla="*/ 167041 h 2275279"/>
              <a:gd name="connsiteX77" fmla="*/ 2515151 w 2930192"/>
              <a:gd name="connsiteY77" fmla="*/ 225142 h 2275279"/>
              <a:gd name="connsiteX78" fmla="*/ 2548354 w 2930192"/>
              <a:gd name="connsiteY78" fmla="*/ 274943 h 2275279"/>
              <a:gd name="connsiteX79" fmla="*/ 2581558 w 2930192"/>
              <a:gd name="connsiteY79" fmla="*/ 341344 h 2275279"/>
              <a:gd name="connsiteX80" fmla="*/ 2598159 w 2930192"/>
              <a:gd name="connsiteY80" fmla="*/ 374545 h 2275279"/>
              <a:gd name="connsiteX81" fmla="*/ 2614761 w 2930192"/>
              <a:gd name="connsiteY81" fmla="*/ 399445 h 2275279"/>
              <a:gd name="connsiteX82" fmla="*/ 2647964 w 2930192"/>
              <a:gd name="connsiteY82" fmla="*/ 465846 h 2275279"/>
              <a:gd name="connsiteX83" fmla="*/ 2656265 w 2930192"/>
              <a:gd name="connsiteY83" fmla="*/ 490747 h 2275279"/>
              <a:gd name="connsiteX84" fmla="*/ 2672867 w 2930192"/>
              <a:gd name="connsiteY84" fmla="*/ 515647 h 2275279"/>
              <a:gd name="connsiteX85" fmla="*/ 2689468 w 2930192"/>
              <a:gd name="connsiteY85" fmla="*/ 565448 h 2275279"/>
              <a:gd name="connsiteX86" fmla="*/ 2722672 w 2930192"/>
              <a:gd name="connsiteY86" fmla="*/ 648450 h 2275279"/>
              <a:gd name="connsiteX87" fmla="*/ 2739273 w 2930192"/>
              <a:gd name="connsiteY87" fmla="*/ 731451 h 2275279"/>
              <a:gd name="connsiteX88" fmla="*/ 2755875 w 2930192"/>
              <a:gd name="connsiteY88" fmla="*/ 789552 h 2275279"/>
              <a:gd name="connsiteX89" fmla="*/ 2764176 w 2930192"/>
              <a:gd name="connsiteY89" fmla="*/ 847653 h 2275279"/>
              <a:gd name="connsiteX90" fmla="*/ 2772477 w 2930192"/>
              <a:gd name="connsiteY90" fmla="*/ 922355 h 2275279"/>
              <a:gd name="connsiteX91" fmla="*/ 2780777 w 2930192"/>
              <a:gd name="connsiteY91" fmla="*/ 955555 h 2275279"/>
              <a:gd name="connsiteX92" fmla="*/ 2797379 w 2930192"/>
              <a:gd name="connsiteY92" fmla="*/ 1038557 h 2275279"/>
              <a:gd name="connsiteX93" fmla="*/ 2813981 w 2930192"/>
              <a:gd name="connsiteY93" fmla="*/ 1129858 h 2275279"/>
              <a:gd name="connsiteX94" fmla="*/ 2830582 w 2930192"/>
              <a:gd name="connsiteY94" fmla="*/ 1204560 h 2275279"/>
              <a:gd name="connsiteX95" fmla="*/ 2838883 w 2930192"/>
              <a:gd name="connsiteY95" fmla="*/ 1246061 h 2275279"/>
              <a:gd name="connsiteX96" fmla="*/ 2847184 w 2930192"/>
              <a:gd name="connsiteY96" fmla="*/ 1270961 h 2275279"/>
              <a:gd name="connsiteX97" fmla="*/ 2872087 w 2930192"/>
              <a:gd name="connsiteY97" fmla="*/ 1378863 h 2275279"/>
              <a:gd name="connsiteX98" fmla="*/ 2880387 w 2930192"/>
              <a:gd name="connsiteY98" fmla="*/ 1461864 h 2275279"/>
              <a:gd name="connsiteX99" fmla="*/ 2888688 w 2930192"/>
              <a:gd name="connsiteY99" fmla="*/ 1528266 h 2275279"/>
              <a:gd name="connsiteX100" fmla="*/ 2896989 w 2930192"/>
              <a:gd name="connsiteY100" fmla="*/ 1777270 h 2275279"/>
              <a:gd name="connsiteX101" fmla="*/ 2905290 w 2930192"/>
              <a:gd name="connsiteY101" fmla="*/ 2076076 h 2275279"/>
              <a:gd name="connsiteX102" fmla="*/ 2913591 w 2930192"/>
              <a:gd name="connsiteY102" fmla="*/ 2100976 h 2275279"/>
              <a:gd name="connsiteX103" fmla="*/ 2930192 w 2930192"/>
              <a:gd name="connsiteY103" fmla="*/ 2125877 h 2275279"/>
              <a:gd name="connsiteX104" fmla="*/ 2905290 w 2930192"/>
              <a:gd name="connsiteY104" fmla="*/ 2200578 h 2275279"/>
              <a:gd name="connsiteX105" fmla="*/ 2896989 w 2930192"/>
              <a:gd name="connsiteY105" fmla="*/ 2225478 h 2275279"/>
              <a:gd name="connsiteX106" fmla="*/ 2896989 w 2930192"/>
              <a:gd name="connsiteY106" fmla="*/ 2275279 h 2275279"/>
              <a:gd name="connsiteX107" fmla="*/ 0 w 2930192"/>
              <a:gd name="connsiteY107" fmla="*/ 2266979 h 2275279"/>
              <a:gd name="connsiteX0" fmla="*/ 0 w 2930192"/>
              <a:gd name="connsiteY0" fmla="*/ 2266979 h 2275279"/>
              <a:gd name="connsiteX1" fmla="*/ 0 w 2930192"/>
              <a:gd name="connsiteY1" fmla="*/ 457546 h 2275279"/>
              <a:gd name="connsiteX2" fmla="*/ 0 w 2930192"/>
              <a:gd name="connsiteY2" fmla="*/ 449246 h 2275279"/>
              <a:gd name="connsiteX3" fmla="*/ 41504 w 2930192"/>
              <a:gd name="connsiteY3" fmla="*/ 382845 h 2275279"/>
              <a:gd name="connsiteX4" fmla="*/ 74708 w 2930192"/>
              <a:gd name="connsiteY4" fmla="*/ 341344 h 2275279"/>
              <a:gd name="connsiteX5" fmla="*/ 99610 w 2930192"/>
              <a:gd name="connsiteY5" fmla="*/ 291543 h 2275279"/>
              <a:gd name="connsiteX6" fmla="*/ 124513 w 2930192"/>
              <a:gd name="connsiteY6" fmla="*/ 274943 h 2275279"/>
              <a:gd name="connsiteX7" fmla="*/ 190919 w 2930192"/>
              <a:gd name="connsiteY7" fmla="*/ 216842 h 2275279"/>
              <a:gd name="connsiteX8" fmla="*/ 257326 w 2930192"/>
              <a:gd name="connsiteY8" fmla="*/ 167041 h 2275279"/>
              <a:gd name="connsiteX9" fmla="*/ 282228 w 2930192"/>
              <a:gd name="connsiteY9" fmla="*/ 150441 h 2275279"/>
              <a:gd name="connsiteX10" fmla="*/ 307131 w 2930192"/>
              <a:gd name="connsiteY10" fmla="*/ 142140 h 2275279"/>
              <a:gd name="connsiteX11" fmla="*/ 332033 w 2930192"/>
              <a:gd name="connsiteY11" fmla="*/ 125540 h 2275279"/>
              <a:gd name="connsiteX12" fmla="*/ 356936 w 2930192"/>
              <a:gd name="connsiteY12" fmla="*/ 117240 h 2275279"/>
              <a:gd name="connsiteX13" fmla="*/ 398440 w 2930192"/>
              <a:gd name="connsiteY13" fmla="*/ 100640 h 2275279"/>
              <a:gd name="connsiteX14" fmla="*/ 423342 w 2930192"/>
              <a:gd name="connsiteY14" fmla="*/ 84039 h 2275279"/>
              <a:gd name="connsiteX15" fmla="*/ 473147 w 2930192"/>
              <a:gd name="connsiteY15" fmla="*/ 67439 h 2275279"/>
              <a:gd name="connsiteX16" fmla="*/ 564457 w 2930192"/>
              <a:gd name="connsiteY16" fmla="*/ 25938 h 2275279"/>
              <a:gd name="connsiteX17" fmla="*/ 589359 w 2930192"/>
              <a:gd name="connsiteY17" fmla="*/ 9338 h 2275279"/>
              <a:gd name="connsiteX18" fmla="*/ 688969 w 2930192"/>
              <a:gd name="connsiteY18" fmla="*/ 1038 h 2275279"/>
              <a:gd name="connsiteX19" fmla="*/ 688969 w 2930192"/>
              <a:gd name="connsiteY19" fmla="*/ 2266979 h 2275279"/>
              <a:gd name="connsiteX20" fmla="*/ 946295 w 2930192"/>
              <a:gd name="connsiteY20" fmla="*/ 2266979 h 2275279"/>
              <a:gd name="connsiteX21" fmla="*/ 954595 w 2930192"/>
              <a:gd name="connsiteY21" fmla="*/ 2266979 h 2275279"/>
              <a:gd name="connsiteX22" fmla="*/ 996100 w 2930192"/>
              <a:gd name="connsiteY22" fmla="*/ 2150777 h 2275279"/>
              <a:gd name="connsiteX23" fmla="*/ 1004400 w 2930192"/>
              <a:gd name="connsiteY23" fmla="*/ 2125877 h 2275279"/>
              <a:gd name="connsiteX24" fmla="*/ 1012701 w 2930192"/>
              <a:gd name="connsiteY24" fmla="*/ 2042875 h 2275279"/>
              <a:gd name="connsiteX25" fmla="*/ 1029303 w 2930192"/>
              <a:gd name="connsiteY25" fmla="*/ 1943273 h 2275279"/>
              <a:gd name="connsiteX26" fmla="*/ 1037604 w 2930192"/>
              <a:gd name="connsiteY26" fmla="*/ 1843671 h 2275279"/>
              <a:gd name="connsiteX27" fmla="*/ 1045905 w 2930192"/>
              <a:gd name="connsiteY27" fmla="*/ 1793871 h 2275279"/>
              <a:gd name="connsiteX28" fmla="*/ 1062506 w 2930192"/>
              <a:gd name="connsiteY28" fmla="*/ 1735769 h 2275279"/>
              <a:gd name="connsiteX29" fmla="*/ 1054205 w 2930192"/>
              <a:gd name="connsiteY29" fmla="*/ 1744070 h 2275279"/>
              <a:gd name="connsiteX30" fmla="*/ 1070807 w 2930192"/>
              <a:gd name="connsiteY30" fmla="*/ 1669368 h 2275279"/>
              <a:gd name="connsiteX31" fmla="*/ 1095710 w 2930192"/>
              <a:gd name="connsiteY31" fmla="*/ 1594667 h 2275279"/>
              <a:gd name="connsiteX32" fmla="*/ 1104010 w 2930192"/>
              <a:gd name="connsiteY32" fmla="*/ 1569766 h 2275279"/>
              <a:gd name="connsiteX33" fmla="*/ 1120612 w 2930192"/>
              <a:gd name="connsiteY33" fmla="*/ 1503365 h 2275279"/>
              <a:gd name="connsiteX34" fmla="*/ 1137214 w 2930192"/>
              <a:gd name="connsiteY34" fmla="*/ 1470165 h 2275279"/>
              <a:gd name="connsiteX35" fmla="*/ 1162116 w 2930192"/>
              <a:gd name="connsiteY35" fmla="*/ 1387163 h 2275279"/>
              <a:gd name="connsiteX36" fmla="*/ 1181893 w 2930192"/>
              <a:gd name="connsiteY36" fmla="*/ 1240710 h 2275279"/>
              <a:gd name="connsiteX37" fmla="*/ 1209244 w 2930192"/>
              <a:gd name="connsiteY37" fmla="*/ 1178934 h 2275279"/>
              <a:gd name="connsiteX38" fmla="*/ 1278328 w 2930192"/>
              <a:gd name="connsiteY38" fmla="*/ 1012431 h 2275279"/>
              <a:gd name="connsiteX39" fmla="*/ 1294929 w 2930192"/>
              <a:gd name="connsiteY39" fmla="*/ 930655 h 2275279"/>
              <a:gd name="connsiteX40" fmla="*/ 1303230 w 2930192"/>
              <a:gd name="connsiteY40" fmla="*/ 905754 h 2275279"/>
              <a:gd name="connsiteX41" fmla="*/ 1328133 w 2930192"/>
              <a:gd name="connsiteY41" fmla="*/ 880854 h 2275279"/>
              <a:gd name="connsiteX42" fmla="*/ 1369637 w 2930192"/>
              <a:gd name="connsiteY42" fmla="*/ 814453 h 2275279"/>
              <a:gd name="connsiteX43" fmla="*/ 1377938 w 2930192"/>
              <a:gd name="connsiteY43" fmla="*/ 905754 h 2275279"/>
              <a:gd name="connsiteX44" fmla="*/ 1369637 w 2930192"/>
              <a:gd name="connsiteY44" fmla="*/ 922355 h 2275279"/>
              <a:gd name="connsiteX45" fmla="*/ 1386238 w 2930192"/>
              <a:gd name="connsiteY45" fmla="*/ 847653 h 2275279"/>
              <a:gd name="connsiteX46" fmla="*/ 1411141 w 2930192"/>
              <a:gd name="connsiteY46" fmla="*/ 831053 h 2275279"/>
              <a:gd name="connsiteX47" fmla="*/ 1427743 w 2930192"/>
              <a:gd name="connsiteY47" fmla="*/ 806153 h 2275279"/>
              <a:gd name="connsiteX48" fmla="*/ 1469247 w 2930192"/>
              <a:gd name="connsiteY48" fmla="*/ 739751 h 2275279"/>
              <a:gd name="connsiteX49" fmla="*/ 1477548 w 2930192"/>
              <a:gd name="connsiteY49" fmla="*/ 706551 h 2275279"/>
              <a:gd name="connsiteX50" fmla="*/ 1527353 w 2930192"/>
              <a:gd name="connsiteY50" fmla="*/ 631849 h 2275279"/>
              <a:gd name="connsiteX51" fmla="*/ 1543954 w 2930192"/>
              <a:gd name="connsiteY51" fmla="*/ 606949 h 2275279"/>
              <a:gd name="connsiteX52" fmla="*/ 1577157 w 2930192"/>
              <a:gd name="connsiteY52" fmla="*/ 548848 h 2275279"/>
              <a:gd name="connsiteX53" fmla="*/ 1585458 w 2930192"/>
              <a:gd name="connsiteY53" fmla="*/ 515647 h 2275279"/>
              <a:gd name="connsiteX54" fmla="*/ 1618662 w 2930192"/>
              <a:gd name="connsiteY54" fmla="*/ 474146 h 2275279"/>
              <a:gd name="connsiteX55" fmla="*/ 1635263 w 2930192"/>
              <a:gd name="connsiteY55" fmla="*/ 449246 h 2275279"/>
              <a:gd name="connsiteX56" fmla="*/ 1668467 w 2930192"/>
              <a:gd name="connsiteY56" fmla="*/ 416045 h 2275279"/>
              <a:gd name="connsiteX57" fmla="*/ 1685068 w 2930192"/>
              <a:gd name="connsiteY57" fmla="*/ 391145 h 2275279"/>
              <a:gd name="connsiteX58" fmla="*/ 1709971 w 2930192"/>
              <a:gd name="connsiteY58" fmla="*/ 357944 h 2275279"/>
              <a:gd name="connsiteX59" fmla="*/ 1726572 w 2930192"/>
              <a:gd name="connsiteY59" fmla="*/ 333044 h 2275279"/>
              <a:gd name="connsiteX60" fmla="*/ 1776377 w 2930192"/>
              <a:gd name="connsiteY60" fmla="*/ 299843 h 2275279"/>
              <a:gd name="connsiteX61" fmla="*/ 1809581 w 2930192"/>
              <a:gd name="connsiteY61" fmla="*/ 274943 h 2275279"/>
              <a:gd name="connsiteX62" fmla="*/ 1834483 w 2930192"/>
              <a:gd name="connsiteY62" fmla="*/ 266643 h 2275279"/>
              <a:gd name="connsiteX63" fmla="*/ 1851085 w 2930192"/>
              <a:gd name="connsiteY63" fmla="*/ 250042 h 2275279"/>
              <a:gd name="connsiteX64" fmla="*/ 1867686 w 2930192"/>
              <a:gd name="connsiteY64" fmla="*/ 225142 h 2275279"/>
              <a:gd name="connsiteX65" fmla="*/ 1892589 w 2930192"/>
              <a:gd name="connsiteY65" fmla="*/ 208542 h 2275279"/>
              <a:gd name="connsiteX66" fmla="*/ 1958996 w 2930192"/>
              <a:gd name="connsiteY66" fmla="*/ 158741 h 2275279"/>
              <a:gd name="connsiteX67" fmla="*/ 2033703 w 2930192"/>
              <a:gd name="connsiteY67" fmla="*/ 133840 h 2275279"/>
              <a:gd name="connsiteX68" fmla="*/ 2083508 w 2930192"/>
              <a:gd name="connsiteY68" fmla="*/ 117240 h 2275279"/>
              <a:gd name="connsiteX69" fmla="*/ 2125012 w 2930192"/>
              <a:gd name="connsiteY69" fmla="*/ 108940 h 2275279"/>
              <a:gd name="connsiteX70" fmla="*/ 2216321 w 2930192"/>
              <a:gd name="connsiteY70" fmla="*/ 100640 h 2275279"/>
              <a:gd name="connsiteX71" fmla="*/ 2291029 w 2930192"/>
              <a:gd name="connsiteY71" fmla="*/ 92340 h 2275279"/>
              <a:gd name="connsiteX72" fmla="*/ 2365736 w 2930192"/>
              <a:gd name="connsiteY72" fmla="*/ 108940 h 2275279"/>
              <a:gd name="connsiteX73" fmla="*/ 2423842 w 2930192"/>
              <a:gd name="connsiteY73" fmla="*/ 125540 h 2275279"/>
              <a:gd name="connsiteX74" fmla="*/ 2448744 w 2930192"/>
              <a:gd name="connsiteY74" fmla="*/ 142140 h 2275279"/>
              <a:gd name="connsiteX75" fmla="*/ 2465346 w 2930192"/>
              <a:gd name="connsiteY75" fmla="*/ 167041 h 2275279"/>
              <a:gd name="connsiteX76" fmla="*/ 2515151 w 2930192"/>
              <a:gd name="connsiteY76" fmla="*/ 225142 h 2275279"/>
              <a:gd name="connsiteX77" fmla="*/ 2548354 w 2930192"/>
              <a:gd name="connsiteY77" fmla="*/ 274943 h 2275279"/>
              <a:gd name="connsiteX78" fmla="*/ 2581558 w 2930192"/>
              <a:gd name="connsiteY78" fmla="*/ 341344 h 2275279"/>
              <a:gd name="connsiteX79" fmla="*/ 2598159 w 2930192"/>
              <a:gd name="connsiteY79" fmla="*/ 374545 h 2275279"/>
              <a:gd name="connsiteX80" fmla="*/ 2614761 w 2930192"/>
              <a:gd name="connsiteY80" fmla="*/ 399445 h 2275279"/>
              <a:gd name="connsiteX81" fmla="*/ 2647964 w 2930192"/>
              <a:gd name="connsiteY81" fmla="*/ 465846 h 2275279"/>
              <a:gd name="connsiteX82" fmla="*/ 2656265 w 2930192"/>
              <a:gd name="connsiteY82" fmla="*/ 490747 h 2275279"/>
              <a:gd name="connsiteX83" fmla="*/ 2672867 w 2930192"/>
              <a:gd name="connsiteY83" fmla="*/ 515647 h 2275279"/>
              <a:gd name="connsiteX84" fmla="*/ 2689468 w 2930192"/>
              <a:gd name="connsiteY84" fmla="*/ 565448 h 2275279"/>
              <a:gd name="connsiteX85" fmla="*/ 2722672 w 2930192"/>
              <a:gd name="connsiteY85" fmla="*/ 648450 h 2275279"/>
              <a:gd name="connsiteX86" fmla="*/ 2739273 w 2930192"/>
              <a:gd name="connsiteY86" fmla="*/ 731451 h 2275279"/>
              <a:gd name="connsiteX87" fmla="*/ 2755875 w 2930192"/>
              <a:gd name="connsiteY87" fmla="*/ 789552 h 2275279"/>
              <a:gd name="connsiteX88" fmla="*/ 2764176 w 2930192"/>
              <a:gd name="connsiteY88" fmla="*/ 847653 h 2275279"/>
              <a:gd name="connsiteX89" fmla="*/ 2772477 w 2930192"/>
              <a:gd name="connsiteY89" fmla="*/ 922355 h 2275279"/>
              <a:gd name="connsiteX90" fmla="*/ 2780777 w 2930192"/>
              <a:gd name="connsiteY90" fmla="*/ 955555 h 2275279"/>
              <a:gd name="connsiteX91" fmla="*/ 2797379 w 2930192"/>
              <a:gd name="connsiteY91" fmla="*/ 1038557 h 2275279"/>
              <a:gd name="connsiteX92" fmla="*/ 2813981 w 2930192"/>
              <a:gd name="connsiteY92" fmla="*/ 1129858 h 2275279"/>
              <a:gd name="connsiteX93" fmla="*/ 2830582 w 2930192"/>
              <a:gd name="connsiteY93" fmla="*/ 1204560 h 2275279"/>
              <a:gd name="connsiteX94" fmla="*/ 2838883 w 2930192"/>
              <a:gd name="connsiteY94" fmla="*/ 1246061 h 2275279"/>
              <a:gd name="connsiteX95" fmla="*/ 2847184 w 2930192"/>
              <a:gd name="connsiteY95" fmla="*/ 1270961 h 2275279"/>
              <a:gd name="connsiteX96" fmla="*/ 2872087 w 2930192"/>
              <a:gd name="connsiteY96" fmla="*/ 1378863 h 2275279"/>
              <a:gd name="connsiteX97" fmla="*/ 2880387 w 2930192"/>
              <a:gd name="connsiteY97" fmla="*/ 1461864 h 2275279"/>
              <a:gd name="connsiteX98" fmla="*/ 2888688 w 2930192"/>
              <a:gd name="connsiteY98" fmla="*/ 1528266 h 2275279"/>
              <a:gd name="connsiteX99" fmla="*/ 2896989 w 2930192"/>
              <a:gd name="connsiteY99" fmla="*/ 1777270 h 2275279"/>
              <a:gd name="connsiteX100" fmla="*/ 2905290 w 2930192"/>
              <a:gd name="connsiteY100" fmla="*/ 2076076 h 2275279"/>
              <a:gd name="connsiteX101" fmla="*/ 2913591 w 2930192"/>
              <a:gd name="connsiteY101" fmla="*/ 2100976 h 2275279"/>
              <a:gd name="connsiteX102" fmla="*/ 2930192 w 2930192"/>
              <a:gd name="connsiteY102" fmla="*/ 2125877 h 2275279"/>
              <a:gd name="connsiteX103" fmla="*/ 2905290 w 2930192"/>
              <a:gd name="connsiteY103" fmla="*/ 2200578 h 2275279"/>
              <a:gd name="connsiteX104" fmla="*/ 2896989 w 2930192"/>
              <a:gd name="connsiteY104" fmla="*/ 2225478 h 2275279"/>
              <a:gd name="connsiteX105" fmla="*/ 2896989 w 2930192"/>
              <a:gd name="connsiteY105" fmla="*/ 2275279 h 2275279"/>
              <a:gd name="connsiteX106" fmla="*/ 0 w 2930192"/>
              <a:gd name="connsiteY106" fmla="*/ 2266979 h 2275279"/>
              <a:gd name="connsiteX0" fmla="*/ 0 w 2930192"/>
              <a:gd name="connsiteY0" fmla="*/ 2266979 h 2275279"/>
              <a:gd name="connsiteX1" fmla="*/ 0 w 2930192"/>
              <a:gd name="connsiteY1" fmla="*/ 457546 h 2275279"/>
              <a:gd name="connsiteX2" fmla="*/ 0 w 2930192"/>
              <a:gd name="connsiteY2" fmla="*/ 449246 h 2275279"/>
              <a:gd name="connsiteX3" fmla="*/ 41504 w 2930192"/>
              <a:gd name="connsiteY3" fmla="*/ 382845 h 2275279"/>
              <a:gd name="connsiteX4" fmla="*/ 74708 w 2930192"/>
              <a:gd name="connsiteY4" fmla="*/ 341344 h 2275279"/>
              <a:gd name="connsiteX5" fmla="*/ 99610 w 2930192"/>
              <a:gd name="connsiteY5" fmla="*/ 291543 h 2275279"/>
              <a:gd name="connsiteX6" fmla="*/ 124513 w 2930192"/>
              <a:gd name="connsiteY6" fmla="*/ 274943 h 2275279"/>
              <a:gd name="connsiteX7" fmla="*/ 190919 w 2930192"/>
              <a:gd name="connsiteY7" fmla="*/ 216842 h 2275279"/>
              <a:gd name="connsiteX8" fmla="*/ 257326 w 2930192"/>
              <a:gd name="connsiteY8" fmla="*/ 167041 h 2275279"/>
              <a:gd name="connsiteX9" fmla="*/ 282228 w 2930192"/>
              <a:gd name="connsiteY9" fmla="*/ 150441 h 2275279"/>
              <a:gd name="connsiteX10" fmla="*/ 307131 w 2930192"/>
              <a:gd name="connsiteY10" fmla="*/ 142140 h 2275279"/>
              <a:gd name="connsiteX11" fmla="*/ 332033 w 2930192"/>
              <a:gd name="connsiteY11" fmla="*/ 125540 h 2275279"/>
              <a:gd name="connsiteX12" fmla="*/ 356936 w 2930192"/>
              <a:gd name="connsiteY12" fmla="*/ 117240 h 2275279"/>
              <a:gd name="connsiteX13" fmla="*/ 398440 w 2930192"/>
              <a:gd name="connsiteY13" fmla="*/ 100640 h 2275279"/>
              <a:gd name="connsiteX14" fmla="*/ 423342 w 2930192"/>
              <a:gd name="connsiteY14" fmla="*/ 84039 h 2275279"/>
              <a:gd name="connsiteX15" fmla="*/ 473147 w 2930192"/>
              <a:gd name="connsiteY15" fmla="*/ 67439 h 2275279"/>
              <a:gd name="connsiteX16" fmla="*/ 564457 w 2930192"/>
              <a:gd name="connsiteY16" fmla="*/ 25938 h 2275279"/>
              <a:gd name="connsiteX17" fmla="*/ 589359 w 2930192"/>
              <a:gd name="connsiteY17" fmla="*/ 9338 h 2275279"/>
              <a:gd name="connsiteX18" fmla="*/ 688969 w 2930192"/>
              <a:gd name="connsiteY18" fmla="*/ 1038 h 2275279"/>
              <a:gd name="connsiteX19" fmla="*/ 688969 w 2930192"/>
              <a:gd name="connsiteY19" fmla="*/ 2266979 h 2275279"/>
              <a:gd name="connsiteX20" fmla="*/ 946295 w 2930192"/>
              <a:gd name="connsiteY20" fmla="*/ 2266979 h 2275279"/>
              <a:gd name="connsiteX21" fmla="*/ 954595 w 2930192"/>
              <a:gd name="connsiteY21" fmla="*/ 2266979 h 2275279"/>
              <a:gd name="connsiteX22" fmla="*/ 996100 w 2930192"/>
              <a:gd name="connsiteY22" fmla="*/ 2150777 h 2275279"/>
              <a:gd name="connsiteX23" fmla="*/ 1004400 w 2930192"/>
              <a:gd name="connsiteY23" fmla="*/ 2125877 h 2275279"/>
              <a:gd name="connsiteX24" fmla="*/ 1012701 w 2930192"/>
              <a:gd name="connsiteY24" fmla="*/ 2042875 h 2275279"/>
              <a:gd name="connsiteX25" fmla="*/ 1029303 w 2930192"/>
              <a:gd name="connsiteY25" fmla="*/ 1943273 h 2275279"/>
              <a:gd name="connsiteX26" fmla="*/ 1037604 w 2930192"/>
              <a:gd name="connsiteY26" fmla="*/ 1843671 h 2275279"/>
              <a:gd name="connsiteX27" fmla="*/ 1045905 w 2930192"/>
              <a:gd name="connsiteY27" fmla="*/ 1793871 h 2275279"/>
              <a:gd name="connsiteX28" fmla="*/ 1062506 w 2930192"/>
              <a:gd name="connsiteY28" fmla="*/ 1735769 h 2275279"/>
              <a:gd name="connsiteX29" fmla="*/ 1054205 w 2930192"/>
              <a:gd name="connsiteY29" fmla="*/ 1744070 h 2275279"/>
              <a:gd name="connsiteX30" fmla="*/ 1070807 w 2930192"/>
              <a:gd name="connsiteY30" fmla="*/ 1669368 h 2275279"/>
              <a:gd name="connsiteX31" fmla="*/ 1095710 w 2930192"/>
              <a:gd name="connsiteY31" fmla="*/ 1594667 h 2275279"/>
              <a:gd name="connsiteX32" fmla="*/ 1104010 w 2930192"/>
              <a:gd name="connsiteY32" fmla="*/ 1569766 h 2275279"/>
              <a:gd name="connsiteX33" fmla="*/ 1120612 w 2930192"/>
              <a:gd name="connsiteY33" fmla="*/ 1503365 h 2275279"/>
              <a:gd name="connsiteX34" fmla="*/ 1137214 w 2930192"/>
              <a:gd name="connsiteY34" fmla="*/ 1470165 h 2275279"/>
              <a:gd name="connsiteX35" fmla="*/ 1162116 w 2930192"/>
              <a:gd name="connsiteY35" fmla="*/ 1387163 h 2275279"/>
              <a:gd name="connsiteX36" fmla="*/ 1181893 w 2930192"/>
              <a:gd name="connsiteY36" fmla="*/ 1240710 h 2275279"/>
              <a:gd name="connsiteX37" fmla="*/ 1209244 w 2930192"/>
              <a:gd name="connsiteY37" fmla="*/ 1178934 h 2275279"/>
              <a:gd name="connsiteX38" fmla="*/ 1265628 w 2930192"/>
              <a:gd name="connsiteY38" fmla="*/ 1012431 h 2275279"/>
              <a:gd name="connsiteX39" fmla="*/ 1294929 w 2930192"/>
              <a:gd name="connsiteY39" fmla="*/ 930655 h 2275279"/>
              <a:gd name="connsiteX40" fmla="*/ 1303230 w 2930192"/>
              <a:gd name="connsiteY40" fmla="*/ 905754 h 2275279"/>
              <a:gd name="connsiteX41" fmla="*/ 1328133 w 2930192"/>
              <a:gd name="connsiteY41" fmla="*/ 880854 h 2275279"/>
              <a:gd name="connsiteX42" fmla="*/ 1369637 w 2930192"/>
              <a:gd name="connsiteY42" fmla="*/ 814453 h 2275279"/>
              <a:gd name="connsiteX43" fmla="*/ 1377938 w 2930192"/>
              <a:gd name="connsiteY43" fmla="*/ 905754 h 2275279"/>
              <a:gd name="connsiteX44" fmla="*/ 1369637 w 2930192"/>
              <a:gd name="connsiteY44" fmla="*/ 922355 h 2275279"/>
              <a:gd name="connsiteX45" fmla="*/ 1386238 w 2930192"/>
              <a:gd name="connsiteY45" fmla="*/ 847653 h 2275279"/>
              <a:gd name="connsiteX46" fmla="*/ 1411141 w 2930192"/>
              <a:gd name="connsiteY46" fmla="*/ 831053 h 2275279"/>
              <a:gd name="connsiteX47" fmla="*/ 1427743 w 2930192"/>
              <a:gd name="connsiteY47" fmla="*/ 806153 h 2275279"/>
              <a:gd name="connsiteX48" fmla="*/ 1469247 w 2930192"/>
              <a:gd name="connsiteY48" fmla="*/ 739751 h 2275279"/>
              <a:gd name="connsiteX49" fmla="*/ 1477548 w 2930192"/>
              <a:gd name="connsiteY49" fmla="*/ 706551 h 2275279"/>
              <a:gd name="connsiteX50" fmla="*/ 1527353 w 2930192"/>
              <a:gd name="connsiteY50" fmla="*/ 631849 h 2275279"/>
              <a:gd name="connsiteX51" fmla="*/ 1543954 w 2930192"/>
              <a:gd name="connsiteY51" fmla="*/ 606949 h 2275279"/>
              <a:gd name="connsiteX52" fmla="*/ 1577157 w 2930192"/>
              <a:gd name="connsiteY52" fmla="*/ 548848 h 2275279"/>
              <a:gd name="connsiteX53" fmla="*/ 1585458 w 2930192"/>
              <a:gd name="connsiteY53" fmla="*/ 515647 h 2275279"/>
              <a:gd name="connsiteX54" fmla="*/ 1618662 w 2930192"/>
              <a:gd name="connsiteY54" fmla="*/ 474146 h 2275279"/>
              <a:gd name="connsiteX55" fmla="*/ 1635263 w 2930192"/>
              <a:gd name="connsiteY55" fmla="*/ 449246 h 2275279"/>
              <a:gd name="connsiteX56" fmla="*/ 1668467 w 2930192"/>
              <a:gd name="connsiteY56" fmla="*/ 416045 h 2275279"/>
              <a:gd name="connsiteX57" fmla="*/ 1685068 w 2930192"/>
              <a:gd name="connsiteY57" fmla="*/ 391145 h 2275279"/>
              <a:gd name="connsiteX58" fmla="*/ 1709971 w 2930192"/>
              <a:gd name="connsiteY58" fmla="*/ 357944 h 2275279"/>
              <a:gd name="connsiteX59" fmla="*/ 1726572 w 2930192"/>
              <a:gd name="connsiteY59" fmla="*/ 333044 h 2275279"/>
              <a:gd name="connsiteX60" fmla="*/ 1776377 w 2930192"/>
              <a:gd name="connsiteY60" fmla="*/ 299843 h 2275279"/>
              <a:gd name="connsiteX61" fmla="*/ 1809581 w 2930192"/>
              <a:gd name="connsiteY61" fmla="*/ 274943 h 2275279"/>
              <a:gd name="connsiteX62" fmla="*/ 1834483 w 2930192"/>
              <a:gd name="connsiteY62" fmla="*/ 266643 h 2275279"/>
              <a:gd name="connsiteX63" fmla="*/ 1851085 w 2930192"/>
              <a:gd name="connsiteY63" fmla="*/ 250042 h 2275279"/>
              <a:gd name="connsiteX64" fmla="*/ 1867686 w 2930192"/>
              <a:gd name="connsiteY64" fmla="*/ 225142 h 2275279"/>
              <a:gd name="connsiteX65" fmla="*/ 1892589 w 2930192"/>
              <a:gd name="connsiteY65" fmla="*/ 208542 h 2275279"/>
              <a:gd name="connsiteX66" fmla="*/ 1958996 w 2930192"/>
              <a:gd name="connsiteY66" fmla="*/ 158741 h 2275279"/>
              <a:gd name="connsiteX67" fmla="*/ 2033703 w 2930192"/>
              <a:gd name="connsiteY67" fmla="*/ 133840 h 2275279"/>
              <a:gd name="connsiteX68" fmla="*/ 2083508 w 2930192"/>
              <a:gd name="connsiteY68" fmla="*/ 117240 h 2275279"/>
              <a:gd name="connsiteX69" fmla="*/ 2125012 w 2930192"/>
              <a:gd name="connsiteY69" fmla="*/ 108940 h 2275279"/>
              <a:gd name="connsiteX70" fmla="*/ 2216321 w 2930192"/>
              <a:gd name="connsiteY70" fmla="*/ 100640 h 2275279"/>
              <a:gd name="connsiteX71" fmla="*/ 2291029 w 2930192"/>
              <a:gd name="connsiteY71" fmla="*/ 92340 h 2275279"/>
              <a:gd name="connsiteX72" fmla="*/ 2365736 w 2930192"/>
              <a:gd name="connsiteY72" fmla="*/ 108940 h 2275279"/>
              <a:gd name="connsiteX73" fmla="*/ 2423842 w 2930192"/>
              <a:gd name="connsiteY73" fmla="*/ 125540 h 2275279"/>
              <a:gd name="connsiteX74" fmla="*/ 2448744 w 2930192"/>
              <a:gd name="connsiteY74" fmla="*/ 142140 h 2275279"/>
              <a:gd name="connsiteX75" fmla="*/ 2465346 w 2930192"/>
              <a:gd name="connsiteY75" fmla="*/ 167041 h 2275279"/>
              <a:gd name="connsiteX76" fmla="*/ 2515151 w 2930192"/>
              <a:gd name="connsiteY76" fmla="*/ 225142 h 2275279"/>
              <a:gd name="connsiteX77" fmla="*/ 2548354 w 2930192"/>
              <a:gd name="connsiteY77" fmla="*/ 274943 h 2275279"/>
              <a:gd name="connsiteX78" fmla="*/ 2581558 w 2930192"/>
              <a:gd name="connsiteY78" fmla="*/ 341344 h 2275279"/>
              <a:gd name="connsiteX79" fmla="*/ 2598159 w 2930192"/>
              <a:gd name="connsiteY79" fmla="*/ 374545 h 2275279"/>
              <a:gd name="connsiteX80" fmla="*/ 2614761 w 2930192"/>
              <a:gd name="connsiteY80" fmla="*/ 399445 h 2275279"/>
              <a:gd name="connsiteX81" fmla="*/ 2647964 w 2930192"/>
              <a:gd name="connsiteY81" fmla="*/ 465846 h 2275279"/>
              <a:gd name="connsiteX82" fmla="*/ 2656265 w 2930192"/>
              <a:gd name="connsiteY82" fmla="*/ 490747 h 2275279"/>
              <a:gd name="connsiteX83" fmla="*/ 2672867 w 2930192"/>
              <a:gd name="connsiteY83" fmla="*/ 515647 h 2275279"/>
              <a:gd name="connsiteX84" fmla="*/ 2689468 w 2930192"/>
              <a:gd name="connsiteY84" fmla="*/ 565448 h 2275279"/>
              <a:gd name="connsiteX85" fmla="*/ 2722672 w 2930192"/>
              <a:gd name="connsiteY85" fmla="*/ 648450 h 2275279"/>
              <a:gd name="connsiteX86" fmla="*/ 2739273 w 2930192"/>
              <a:gd name="connsiteY86" fmla="*/ 731451 h 2275279"/>
              <a:gd name="connsiteX87" fmla="*/ 2755875 w 2930192"/>
              <a:gd name="connsiteY87" fmla="*/ 789552 h 2275279"/>
              <a:gd name="connsiteX88" fmla="*/ 2764176 w 2930192"/>
              <a:gd name="connsiteY88" fmla="*/ 847653 h 2275279"/>
              <a:gd name="connsiteX89" fmla="*/ 2772477 w 2930192"/>
              <a:gd name="connsiteY89" fmla="*/ 922355 h 2275279"/>
              <a:gd name="connsiteX90" fmla="*/ 2780777 w 2930192"/>
              <a:gd name="connsiteY90" fmla="*/ 955555 h 2275279"/>
              <a:gd name="connsiteX91" fmla="*/ 2797379 w 2930192"/>
              <a:gd name="connsiteY91" fmla="*/ 1038557 h 2275279"/>
              <a:gd name="connsiteX92" fmla="*/ 2813981 w 2930192"/>
              <a:gd name="connsiteY92" fmla="*/ 1129858 h 2275279"/>
              <a:gd name="connsiteX93" fmla="*/ 2830582 w 2930192"/>
              <a:gd name="connsiteY93" fmla="*/ 1204560 h 2275279"/>
              <a:gd name="connsiteX94" fmla="*/ 2838883 w 2930192"/>
              <a:gd name="connsiteY94" fmla="*/ 1246061 h 2275279"/>
              <a:gd name="connsiteX95" fmla="*/ 2847184 w 2930192"/>
              <a:gd name="connsiteY95" fmla="*/ 1270961 h 2275279"/>
              <a:gd name="connsiteX96" fmla="*/ 2872087 w 2930192"/>
              <a:gd name="connsiteY96" fmla="*/ 1378863 h 2275279"/>
              <a:gd name="connsiteX97" fmla="*/ 2880387 w 2930192"/>
              <a:gd name="connsiteY97" fmla="*/ 1461864 h 2275279"/>
              <a:gd name="connsiteX98" fmla="*/ 2888688 w 2930192"/>
              <a:gd name="connsiteY98" fmla="*/ 1528266 h 2275279"/>
              <a:gd name="connsiteX99" fmla="*/ 2896989 w 2930192"/>
              <a:gd name="connsiteY99" fmla="*/ 1777270 h 2275279"/>
              <a:gd name="connsiteX100" fmla="*/ 2905290 w 2930192"/>
              <a:gd name="connsiteY100" fmla="*/ 2076076 h 2275279"/>
              <a:gd name="connsiteX101" fmla="*/ 2913591 w 2930192"/>
              <a:gd name="connsiteY101" fmla="*/ 2100976 h 2275279"/>
              <a:gd name="connsiteX102" fmla="*/ 2930192 w 2930192"/>
              <a:gd name="connsiteY102" fmla="*/ 2125877 h 2275279"/>
              <a:gd name="connsiteX103" fmla="*/ 2905290 w 2930192"/>
              <a:gd name="connsiteY103" fmla="*/ 2200578 h 2275279"/>
              <a:gd name="connsiteX104" fmla="*/ 2896989 w 2930192"/>
              <a:gd name="connsiteY104" fmla="*/ 2225478 h 2275279"/>
              <a:gd name="connsiteX105" fmla="*/ 2896989 w 2930192"/>
              <a:gd name="connsiteY105" fmla="*/ 2275279 h 2275279"/>
              <a:gd name="connsiteX106" fmla="*/ 0 w 2930192"/>
              <a:gd name="connsiteY106" fmla="*/ 2266979 h 2275279"/>
              <a:gd name="connsiteX0" fmla="*/ 0 w 2930192"/>
              <a:gd name="connsiteY0" fmla="*/ 2266979 h 2275279"/>
              <a:gd name="connsiteX1" fmla="*/ 0 w 2930192"/>
              <a:gd name="connsiteY1" fmla="*/ 457546 h 2275279"/>
              <a:gd name="connsiteX2" fmla="*/ 0 w 2930192"/>
              <a:gd name="connsiteY2" fmla="*/ 449246 h 2275279"/>
              <a:gd name="connsiteX3" fmla="*/ 41504 w 2930192"/>
              <a:gd name="connsiteY3" fmla="*/ 382845 h 2275279"/>
              <a:gd name="connsiteX4" fmla="*/ 74708 w 2930192"/>
              <a:gd name="connsiteY4" fmla="*/ 341344 h 2275279"/>
              <a:gd name="connsiteX5" fmla="*/ 99610 w 2930192"/>
              <a:gd name="connsiteY5" fmla="*/ 291543 h 2275279"/>
              <a:gd name="connsiteX6" fmla="*/ 124513 w 2930192"/>
              <a:gd name="connsiteY6" fmla="*/ 274943 h 2275279"/>
              <a:gd name="connsiteX7" fmla="*/ 190919 w 2930192"/>
              <a:gd name="connsiteY7" fmla="*/ 216842 h 2275279"/>
              <a:gd name="connsiteX8" fmla="*/ 257326 w 2930192"/>
              <a:gd name="connsiteY8" fmla="*/ 167041 h 2275279"/>
              <a:gd name="connsiteX9" fmla="*/ 282228 w 2930192"/>
              <a:gd name="connsiteY9" fmla="*/ 150441 h 2275279"/>
              <a:gd name="connsiteX10" fmla="*/ 307131 w 2930192"/>
              <a:gd name="connsiteY10" fmla="*/ 142140 h 2275279"/>
              <a:gd name="connsiteX11" fmla="*/ 332033 w 2930192"/>
              <a:gd name="connsiteY11" fmla="*/ 125540 h 2275279"/>
              <a:gd name="connsiteX12" fmla="*/ 356936 w 2930192"/>
              <a:gd name="connsiteY12" fmla="*/ 117240 h 2275279"/>
              <a:gd name="connsiteX13" fmla="*/ 398440 w 2930192"/>
              <a:gd name="connsiteY13" fmla="*/ 100640 h 2275279"/>
              <a:gd name="connsiteX14" fmla="*/ 423342 w 2930192"/>
              <a:gd name="connsiteY14" fmla="*/ 84039 h 2275279"/>
              <a:gd name="connsiteX15" fmla="*/ 473147 w 2930192"/>
              <a:gd name="connsiteY15" fmla="*/ 67439 h 2275279"/>
              <a:gd name="connsiteX16" fmla="*/ 564457 w 2930192"/>
              <a:gd name="connsiteY16" fmla="*/ 25938 h 2275279"/>
              <a:gd name="connsiteX17" fmla="*/ 589359 w 2930192"/>
              <a:gd name="connsiteY17" fmla="*/ 9338 h 2275279"/>
              <a:gd name="connsiteX18" fmla="*/ 688969 w 2930192"/>
              <a:gd name="connsiteY18" fmla="*/ 1038 h 2275279"/>
              <a:gd name="connsiteX19" fmla="*/ 688969 w 2930192"/>
              <a:gd name="connsiteY19" fmla="*/ 2266979 h 2275279"/>
              <a:gd name="connsiteX20" fmla="*/ 946295 w 2930192"/>
              <a:gd name="connsiteY20" fmla="*/ 2266979 h 2275279"/>
              <a:gd name="connsiteX21" fmla="*/ 954595 w 2930192"/>
              <a:gd name="connsiteY21" fmla="*/ 2266979 h 2275279"/>
              <a:gd name="connsiteX22" fmla="*/ 996100 w 2930192"/>
              <a:gd name="connsiteY22" fmla="*/ 2150777 h 2275279"/>
              <a:gd name="connsiteX23" fmla="*/ 1004400 w 2930192"/>
              <a:gd name="connsiteY23" fmla="*/ 2125877 h 2275279"/>
              <a:gd name="connsiteX24" fmla="*/ 1012701 w 2930192"/>
              <a:gd name="connsiteY24" fmla="*/ 2042875 h 2275279"/>
              <a:gd name="connsiteX25" fmla="*/ 1029303 w 2930192"/>
              <a:gd name="connsiteY25" fmla="*/ 1943273 h 2275279"/>
              <a:gd name="connsiteX26" fmla="*/ 1037604 w 2930192"/>
              <a:gd name="connsiteY26" fmla="*/ 1843671 h 2275279"/>
              <a:gd name="connsiteX27" fmla="*/ 1045905 w 2930192"/>
              <a:gd name="connsiteY27" fmla="*/ 1793871 h 2275279"/>
              <a:gd name="connsiteX28" fmla="*/ 1062506 w 2930192"/>
              <a:gd name="connsiteY28" fmla="*/ 1735769 h 2275279"/>
              <a:gd name="connsiteX29" fmla="*/ 1054205 w 2930192"/>
              <a:gd name="connsiteY29" fmla="*/ 1744070 h 2275279"/>
              <a:gd name="connsiteX30" fmla="*/ 1070807 w 2930192"/>
              <a:gd name="connsiteY30" fmla="*/ 1669368 h 2275279"/>
              <a:gd name="connsiteX31" fmla="*/ 1095710 w 2930192"/>
              <a:gd name="connsiteY31" fmla="*/ 1594667 h 2275279"/>
              <a:gd name="connsiteX32" fmla="*/ 1104010 w 2930192"/>
              <a:gd name="connsiteY32" fmla="*/ 1569766 h 2275279"/>
              <a:gd name="connsiteX33" fmla="*/ 1120612 w 2930192"/>
              <a:gd name="connsiteY33" fmla="*/ 1503365 h 2275279"/>
              <a:gd name="connsiteX34" fmla="*/ 1137214 w 2930192"/>
              <a:gd name="connsiteY34" fmla="*/ 1470165 h 2275279"/>
              <a:gd name="connsiteX35" fmla="*/ 1181893 w 2930192"/>
              <a:gd name="connsiteY35" fmla="*/ 1240710 h 2275279"/>
              <a:gd name="connsiteX36" fmla="*/ 1209244 w 2930192"/>
              <a:gd name="connsiteY36" fmla="*/ 1178934 h 2275279"/>
              <a:gd name="connsiteX37" fmla="*/ 1265628 w 2930192"/>
              <a:gd name="connsiteY37" fmla="*/ 1012431 h 2275279"/>
              <a:gd name="connsiteX38" fmla="*/ 1294929 w 2930192"/>
              <a:gd name="connsiteY38" fmla="*/ 930655 h 2275279"/>
              <a:gd name="connsiteX39" fmla="*/ 1303230 w 2930192"/>
              <a:gd name="connsiteY39" fmla="*/ 905754 h 2275279"/>
              <a:gd name="connsiteX40" fmla="*/ 1328133 w 2930192"/>
              <a:gd name="connsiteY40" fmla="*/ 880854 h 2275279"/>
              <a:gd name="connsiteX41" fmla="*/ 1369637 w 2930192"/>
              <a:gd name="connsiteY41" fmla="*/ 814453 h 2275279"/>
              <a:gd name="connsiteX42" fmla="*/ 1377938 w 2930192"/>
              <a:gd name="connsiteY42" fmla="*/ 905754 h 2275279"/>
              <a:gd name="connsiteX43" fmla="*/ 1369637 w 2930192"/>
              <a:gd name="connsiteY43" fmla="*/ 922355 h 2275279"/>
              <a:gd name="connsiteX44" fmla="*/ 1386238 w 2930192"/>
              <a:gd name="connsiteY44" fmla="*/ 847653 h 2275279"/>
              <a:gd name="connsiteX45" fmla="*/ 1411141 w 2930192"/>
              <a:gd name="connsiteY45" fmla="*/ 831053 h 2275279"/>
              <a:gd name="connsiteX46" fmla="*/ 1427743 w 2930192"/>
              <a:gd name="connsiteY46" fmla="*/ 806153 h 2275279"/>
              <a:gd name="connsiteX47" fmla="*/ 1469247 w 2930192"/>
              <a:gd name="connsiteY47" fmla="*/ 739751 h 2275279"/>
              <a:gd name="connsiteX48" fmla="*/ 1477548 w 2930192"/>
              <a:gd name="connsiteY48" fmla="*/ 706551 h 2275279"/>
              <a:gd name="connsiteX49" fmla="*/ 1527353 w 2930192"/>
              <a:gd name="connsiteY49" fmla="*/ 631849 h 2275279"/>
              <a:gd name="connsiteX50" fmla="*/ 1543954 w 2930192"/>
              <a:gd name="connsiteY50" fmla="*/ 606949 h 2275279"/>
              <a:gd name="connsiteX51" fmla="*/ 1577157 w 2930192"/>
              <a:gd name="connsiteY51" fmla="*/ 548848 h 2275279"/>
              <a:gd name="connsiteX52" fmla="*/ 1585458 w 2930192"/>
              <a:gd name="connsiteY52" fmla="*/ 515647 h 2275279"/>
              <a:gd name="connsiteX53" fmla="*/ 1618662 w 2930192"/>
              <a:gd name="connsiteY53" fmla="*/ 474146 h 2275279"/>
              <a:gd name="connsiteX54" fmla="*/ 1635263 w 2930192"/>
              <a:gd name="connsiteY54" fmla="*/ 449246 h 2275279"/>
              <a:gd name="connsiteX55" fmla="*/ 1668467 w 2930192"/>
              <a:gd name="connsiteY55" fmla="*/ 416045 h 2275279"/>
              <a:gd name="connsiteX56" fmla="*/ 1685068 w 2930192"/>
              <a:gd name="connsiteY56" fmla="*/ 391145 h 2275279"/>
              <a:gd name="connsiteX57" fmla="*/ 1709971 w 2930192"/>
              <a:gd name="connsiteY57" fmla="*/ 357944 h 2275279"/>
              <a:gd name="connsiteX58" fmla="*/ 1726572 w 2930192"/>
              <a:gd name="connsiteY58" fmla="*/ 333044 h 2275279"/>
              <a:gd name="connsiteX59" fmla="*/ 1776377 w 2930192"/>
              <a:gd name="connsiteY59" fmla="*/ 299843 h 2275279"/>
              <a:gd name="connsiteX60" fmla="*/ 1809581 w 2930192"/>
              <a:gd name="connsiteY60" fmla="*/ 274943 h 2275279"/>
              <a:gd name="connsiteX61" fmla="*/ 1834483 w 2930192"/>
              <a:gd name="connsiteY61" fmla="*/ 266643 h 2275279"/>
              <a:gd name="connsiteX62" fmla="*/ 1851085 w 2930192"/>
              <a:gd name="connsiteY62" fmla="*/ 250042 h 2275279"/>
              <a:gd name="connsiteX63" fmla="*/ 1867686 w 2930192"/>
              <a:gd name="connsiteY63" fmla="*/ 225142 h 2275279"/>
              <a:gd name="connsiteX64" fmla="*/ 1892589 w 2930192"/>
              <a:gd name="connsiteY64" fmla="*/ 208542 h 2275279"/>
              <a:gd name="connsiteX65" fmla="*/ 1958996 w 2930192"/>
              <a:gd name="connsiteY65" fmla="*/ 158741 h 2275279"/>
              <a:gd name="connsiteX66" fmla="*/ 2033703 w 2930192"/>
              <a:gd name="connsiteY66" fmla="*/ 133840 h 2275279"/>
              <a:gd name="connsiteX67" fmla="*/ 2083508 w 2930192"/>
              <a:gd name="connsiteY67" fmla="*/ 117240 h 2275279"/>
              <a:gd name="connsiteX68" fmla="*/ 2125012 w 2930192"/>
              <a:gd name="connsiteY68" fmla="*/ 108940 h 2275279"/>
              <a:gd name="connsiteX69" fmla="*/ 2216321 w 2930192"/>
              <a:gd name="connsiteY69" fmla="*/ 100640 h 2275279"/>
              <a:gd name="connsiteX70" fmla="*/ 2291029 w 2930192"/>
              <a:gd name="connsiteY70" fmla="*/ 92340 h 2275279"/>
              <a:gd name="connsiteX71" fmla="*/ 2365736 w 2930192"/>
              <a:gd name="connsiteY71" fmla="*/ 108940 h 2275279"/>
              <a:gd name="connsiteX72" fmla="*/ 2423842 w 2930192"/>
              <a:gd name="connsiteY72" fmla="*/ 125540 h 2275279"/>
              <a:gd name="connsiteX73" fmla="*/ 2448744 w 2930192"/>
              <a:gd name="connsiteY73" fmla="*/ 142140 h 2275279"/>
              <a:gd name="connsiteX74" fmla="*/ 2465346 w 2930192"/>
              <a:gd name="connsiteY74" fmla="*/ 167041 h 2275279"/>
              <a:gd name="connsiteX75" fmla="*/ 2515151 w 2930192"/>
              <a:gd name="connsiteY75" fmla="*/ 225142 h 2275279"/>
              <a:gd name="connsiteX76" fmla="*/ 2548354 w 2930192"/>
              <a:gd name="connsiteY76" fmla="*/ 274943 h 2275279"/>
              <a:gd name="connsiteX77" fmla="*/ 2581558 w 2930192"/>
              <a:gd name="connsiteY77" fmla="*/ 341344 h 2275279"/>
              <a:gd name="connsiteX78" fmla="*/ 2598159 w 2930192"/>
              <a:gd name="connsiteY78" fmla="*/ 374545 h 2275279"/>
              <a:gd name="connsiteX79" fmla="*/ 2614761 w 2930192"/>
              <a:gd name="connsiteY79" fmla="*/ 399445 h 2275279"/>
              <a:gd name="connsiteX80" fmla="*/ 2647964 w 2930192"/>
              <a:gd name="connsiteY80" fmla="*/ 465846 h 2275279"/>
              <a:gd name="connsiteX81" fmla="*/ 2656265 w 2930192"/>
              <a:gd name="connsiteY81" fmla="*/ 490747 h 2275279"/>
              <a:gd name="connsiteX82" fmla="*/ 2672867 w 2930192"/>
              <a:gd name="connsiteY82" fmla="*/ 515647 h 2275279"/>
              <a:gd name="connsiteX83" fmla="*/ 2689468 w 2930192"/>
              <a:gd name="connsiteY83" fmla="*/ 565448 h 2275279"/>
              <a:gd name="connsiteX84" fmla="*/ 2722672 w 2930192"/>
              <a:gd name="connsiteY84" fmla="*/ 648450 h 2275279"/>
              <a:gd name="connsiteX85" fmla="*/ 2739273 w 2930192"/>
              <a:gd name="connsiteY85" fmla="*/ 731451 h 2275279"/>
              <a:gd name="connsiteX86" fmla="*/ 2755875 w 2930192"/>
              <a:gd name="connsiteY86" fmla="*/ 789552 h 2275279"/>
              <a:gd name="connsiteX87" fmla="*/ 2764176 w 2930192"/>
              <a:gd name="connsiteY87" fmla="*/ 847653 h 2275279"/>
              <a:gd name="connsiteX88" fmla="*/ 2772477 w 2930192"/>
              <a:gd name="connsiteY88" fmla="*/ 922355 h 2275279"/>
              <a:gd name="connsiteX89" fmla="*/ 2780777 w 2930192"/>
              <a:gd name="connsiteY89" fmla="*/ 955555 h 2275279"/>
              <a:gd name="connsiteX90" fmla="*/ 2797379 w 2930192"/>
              <a:gd name="connsiteY90" fmla="*/ 1038557 h 2275279"/>
              <a:gd name="connsiteX91" fmla="*/ 2813981 w 2930192"/>
              <a:gd name="connsiteY91" fmla="*/ 1129858 h 2275279"/>
              <a:gd name="connsiteX92" fmla="*/ 2830582 w 2930192"/>
              <a:gd name="connsiteY92" fmla="*/ 1204560 h 2275279"/>
              <a:gd name="connsiteX93" fmla="*/ 2838883 w 2930192"/>
              <a:gd name="connsiteY93" fmla="*/ 1246061 h 2275279"/>
              <a:gd name="connsiteX94" fmla="*/ 2847184 w 2930192"/>
              <a:gd name="connsiteY94" fmla="*/ 1270961 h 2275279"/>
              <a:gd name="connsiteX95" fmla="*/ 2872087 w 2930192"/>
              <a:gd name="connsiteY95" fmla="*/ 1378863 h 2275279"/>
              <a:gd name="connsiteX96" fmla="*/ 2880387 w 2930192"/>
              <a:gd name="connsiteY96" fmla="*/ 1461864 h 2275279"/>
              <a:gd name="connsiteX97" fmla="*/ 2888688 w 2930192"/>
              <a:gd name="connsiteY97" fmla="*/ 1528266 h 2275279"/>
              <a:gd name="connsiteX98" fmla="*/ 2896989 w 2930192"/>
              <a:gd name="connsiteY98" fmla="*/ 1777270 h 2275279"/>
              <a:gd name="connsiteX99" fmla="*/ 2905290 w 2930192"/>
              <a:gd name="connsiteY99" fmla="*/ 2076076 h 2275279"/>
              <a:gd name="connsiteX100" fmla="*/ 2913591 w 2930192"/>
              <a:gd name="connsiteY100" fmla="*/ 2100976 h 2275279"/>
              <a:gd name="connsiteX101" fmla="*/ 2930192 w 2930192"/>
              <a:gd name="connsiteY101" fmla="*/ 2125877 h 2275279"/>
              <a:gd name="connsiteX102" fmla="*/ 2905290 w 2930192"/>
              <a:gd name="connsiteY102" fmla="*/ 2200578 h 2275279"/>
              <a:gd name="connsiteX103" fmla="*/ 2896989 w 2930192"/>
              <a:gd name="connsiteY103" fmla="*/ 2225478 h 2275279"/>
              <a:gd name="connsiteX104" fmla="*/ 2896989 w 2930192"/>
              <a:gd name="connsiteY104" fmla="*/ 2275279 h 2275279"/>
              <a:gd name="connsiteX105" fmla="*/ 0 w 2930192"/>
              <a:gd name="connsiteY105" fmla="*/ 2266979 h 2275279"/>
              <a:gd name="connsiteX0" fmla="*/ 0 w 2930192"/>
              <a:gd name="connsiteY0" fmla="*/ 2266979 h 2275279"/>
              <a:gd name="connsiteX1" fmla="*/ 0 w 2930192"/>
              <a:gd name="connsiteY1" fmla="*/ 457546 h 2275279"/>
              <a:gd name="connsiteX2" fmla="*/ 0 w 2930192"/>
              <a:gd name="connsiteY2" fmla="*/ 449246 h 2275279"/>
              <a:gd name="connsiteX3" fmla="*/ 41504 w 2930192"/>
              <a:gd name="connsiteY3" fmla="*/ 382845 h 2275279"/>
              <a:gd name="connsiteX4" fmla="*/ 74708 w 2930192"/>
              <a:gd name="connsiteY4" fmla="*/ 341344 h 2275279"/>
              <a:gd name="connsiteX5" fmla="*/ 99610 w 2930192"/>
              <a:gd name="connsiteY5" fmla="*/ 291543 h 2275279"/>
              <a:gd name="connsiteX6" fmla="*/ 124513 w 2930192"/>
              <a:gd name="connsiteY6" fmla="*/ 274943 h 2275279"/>
              <a:gd name="connsiteX7" fmla="*/ 190919 w 2930192"/>
              <a:gd name="connsiteY7" fmla="*/ 216842 h 2275279"/>
              <a:gd name="connsiteX8" fmla="*/ 257326 w 2930192"/>
              <a:gd name="connsiteY8" fmla="*/ 167041 h 2275279"/>
              <a:gd name="connsiteX9" fmla="*/ 282228 w 2930192"/>
              <a:gd name="connsiteY9" fmla="*/ 150441 h 2275279"/>
              <a:gd name="connsiteX10" fmla="*/ 307131 w 2930192"/>
              <a:gd name="connsiteY10" fmla="*/ 142140 h 2275279"/>
              <a:gd name="connsiteX11" fmla="*/ 332033 w 2930192"/>
              <a:gd name="connsiteY11" fmla="*/ 125540 h 2275279"/>
              <a:gd name="connsiteX12" fmla="*/ 356936 w 2930192"/>
              <a:gd name="connsiteY12" fmla="*/ 117240 h 2275279"/>
              <a:gd name="connsiteX13" fmla="*/ 398440 w 2930192"/>
              <a:gd name="connsiteY13" fmla="*/ 100640 h 2275279"/>
              <a:gd name="connsiteX14" fmla="*/ 423342 w 2930192"/>
              <a:gd name="connsiteY14" fmla="*/ 84039 h 2275279"/>
              <a:gd name="connsiteX15" fmla="*/ 473147 w 2930192"/>
              <a:gd name="connsiteY15" fmla="*/ 67439 h 2275279"/>
              <a:gd name="connsiteX16" fmla="*/ 564457 w 2930192"/>
              <a:gd name="connsiteY16" fmla="*/ 25938 h 2275279"/>
              <a:gd name="connsiteX17" fmla="*/ 589359 w 2930192"/>
              <a:gd name="connsiteY17" fmla="*/ 9338 h 2275279"/>
              <a:gd name="connsiteX18" fmla="*/ 688969 w 2930192"/>
              <a:gd name="connsiteY18" fmla="*/ 1038 h 2275279"/>
              <a:gd name="connsiteX19" fmla="*/ 688969 w 2930192"/>
              <a:gd name="connsiteY19" fmla="*/ 2266979 h 2275279"/>
              <a:gd name="connsiteX20" fmla="*/ 946295 w 2930192"/>
              <a:gd name="connsiteY20" fmla="*/ 2266979 h 2275279"/>
              <a:gd name="connsiteX21" fmla="*/ 954595 w 2930192"/>
              <a:gd name="connsiteY21" fmla="*/ 2266979 h 2275279"/>
              <a:gd name="connsiteX22" fmla="*/ 996100 w 2930192"/>
              <a:gd name="connsiteY22" fmla="*/ 2150777 h 2275279"/>
              <a:gd name="connsiteX23" fmla="*/ 1004400 w 2930192"/>
              <a:gd name="connsiteY23" fmla="*/ 2125877 h 2275279"/>
              <a:gd name="connsiteX24" fmla="*/ 1012701 w 2930192"/>
              <a:gd name="connsiteY24" fmla="*/ 2042875 h 2275279"/>
              <a:gd name="connsiteX25" fmla="*/ 1029303 w 2930192"/>
              <a:gd name="connsiteY25" fmla="*/ 1943273 h 2275279"/>
              <a:gd name="connsiteX26" fmla="*/ 1037604 w 2930192"/>
              <a:gd name="connsiteY26" fmla="*/ 1843671 h 2275279"/>
              <a:gd name="connsiteX27" fmla="*/ 1045905 w 2930192"/>
              <a:gd name="connsiteY27" fmla="*/ 1793871 h 2275279"/>
              <a:gd name="connsiteX28" fmla="*/ 1062506 w 2930192"/>
              <a:gd name="connsiteY28" fmla="*/ 1735769 h 2275279"/>
              <a:gd name="connsiteX29" fmla="*/ 1054205 w 2930192"/>
              <a:gd name="connsiteY29" fmla="*/ 1744070 h 2275279"/>
              <a:gd name="connsiteX30" fmla="*/ 1070807 w 2930192"/>
              <a:gd name="connsiteY30" fmla="*/ 1669368 h 2275279"/>
              <a:gd name="connsiteX31" fmla="*/ 1095710 w 2930192"/>
              <a:gd name="connsiteY31" fmla="*/ 1594667 h 2275279"/>
              <a:gd name="connsiteX32" fmla="*/ 1104010 w 2930192"/>
              <a:gd name="connsiteY32" fmla="*/ 1569766 h 2275279"/>
              <a:gd name="connsiteX33" fmla="*/ 1120612 w 2930192"/>
              <a:gd name="connsiteY33" fmla="*/ 1503365 h 2275279"/>
              <a:gd name="connsiteX34" fmla="*/ 1181893 w 2930192"/>
              <a:gd name="connsiteY34" fmla="*/ 1240710 h 2275279"/>
              <a:gd name="connsiteX35" fmla="*/ 1209244 w 2930192"/>
              <a:gd name="connsiteY35" fmla="*/ 1178934 h 2275279"/>
              <a:gd name="connsiteX36" fmla="*/ 1265628 w 2930192"/>
              <a:gd name="connsiteY36" fmla="*/ 1012431 h 2275279"/>
              <a:gd name="connsiteX37" fmla="*/ 1294929 w 2930192"/>
              <a:gd name="connsiteY37" fmla="*/ 930655 h 2275279"/>
              <a:gd name="connsiteX38" fmla="*/ 1303230 w 2930192"/>
              <a:gd name="connsiteY38" fmla="*/ 905754 h 2275279"/>
              <a:gd name="connsiteX39" fmla="*/ 1328133 w 2930192"/>
              <a:gd name="connsiteY39" fmla="*/ 880854 h 2275279"/>
              <a:gd name="connsiteX40" fmla="*/ 1369637 w 2930192"/>
              <a:gd name="connsiteY40" fmla="*/ 814453 h 2275279"/>
              <a:gd name="connsiteX41" fmla="*/ 1377938 w 2930192"/>
              <a:gd name="connsiteY41" fmla="*/ 905754 h 2275279"/>
              <a:gd name="connsiteX42" fmla="*/ 1369637 w 2930192"/>
              <a:gd name="connsiteY42" fmla="*/ 922355 h 2275279"/>
              <a:gd name="connsiteX43" fmla="*/ 1386238 w 2930192"/>
              <a:gd name="connsiteY43" fmla="*/ 847653 h 2275279"/>
              <a:gd name="connsiteX44" fmla="*/ 1411141 w 2930192"/>
              <a:gd name="connsiteY44" fmla="*/ 831053 h 2275279"/>
              <a:gd name="connsiteX45" fmla="*/ 1427743 w 2930192"/>
              <a:gd name="connsiteY45" fmla="*/ 806153 h 2275279"/>
              <a:gd name="connsiteX46" fmla="*/ 1469247 w 2930192"/>
              <a:gd name="connsiteY46" fmla="*/ 739751 h 2275279"/>
              <a:gd name="connsiteX47" fmla="*/ 1477548 w 2930192"/>
              <a:gd name="connsiteY47" fmla="*/ 706551 h 2275279"/>
              <a:gd name="connsiteX48" fmla="*/ 1527353 w 2930192"/>
              <a:gd name="connsiteY48" fmla="*/ 631849 h 2275279"/>
              <a:gd name="connsiteX49" fmla="*/ 1543954 w 2930192"/>
              <a:gd name="connsiteY49" fmla="*/ 606949 h 2275279"/>
              <a:gd name="connsiteX50" fmla="*/ 1577157 w 2930192"/>
              <a:gd name="connsiteY50" fmla="*/ 548848 h 2275279"/>
              <a:gd name="connsiteX51" fmla="*/ 1585458 w 2930192"/>
              <a:gd name="connsiteY51" fmla="*/ 515647 h 2275279"/>
              <a:gd name="connsiteX52" fmla="*/ 1618662 w 2930192"/>
              <a:gd name="connsiteY52" fmla="*/ 474146 h 2275279"/>
              <a:gd name="connsiteX53" fmla="*/ 1635263 w 2930192"/>
              <a:gd name="connsiteY53" fmla="*/ 449246 h 2275279"/>
              <a:gd name="connsiteX54" fmla="*/ 1668467 w 2930192"/>
              <a:gd name="connsiteY54" fmla="*/ 416045 h 2275279"/>
              <a:gd name="connsiteX55" fmla="*/ 1685068 w 2930192"/>
              <a:gd name="connsiteY55" fmla="*/ 391145 h 2275279"/>
              <a:gd name="connsiteX56" fmla="*/ 1709971 w 2930192"/>
              <a:gd name="connsiteY56" fmla="*/ 357944 h 2275279"/>
              <a:gd name="connsiteX57" fmla="*/ 1726572 w 2930192"/>
              <a:gd name="connsiteY57" fmla="*/ 333044 h 2275279"/>
              <a:gd name="connsiteX58" fmla="*/ 1776377 w 2930192"/>
              <a:gd name="connsiteY58" fmla="*/ 299843 h 2275279"/>
              <a:gd name="connsiteX59" fmla="*/ 1809581 w 2930192"/>
              <a:gd name="connsiteY59" fmla="*/ 274943 h 2275279"/>
              <a:gd name="connsiteX60" fmla="*/ 1834483 w 2930192"/>
              <a:gd name="connsiteY60" fmla="*/ 266643 h 2275279"/>
              <a:gd name="connsiteX61" fmla="*/ 1851085 w 2930192"/>
              <a:gd name="connsiteY61" fmla="*/ 250042 h 2275279"/>
              <a:gd name="connsiteX62" fmla="*/ 1867686 w 2930192"/>
              <a:gd name="connsiteY62" fmla="*/ 225142 h 2275279"/>
              <a:gd name="connsiteX63" fmla="*/ 1892589 w 2930192"/>
              <a:gd name="connsiteY63" fmla="*/ 208542 h 2275279"/>
              <a:gd name="connsiteX64" fmla="*/ 1958996 w 2930192"/>
              <a:gd name="connsiteY64" fmla="*/ 158741 h 2275279"/>
              <a:gd name="connsiteX65" fmla="*/ 2033703 w 2930192"/>
              <a:gd name="connsiteY65" fmla="*/ 133840 h 2275279"/>
              <a:gd name="connsiteX66" fmla="*/ 2083508 w 2930192"/>
              <a:gd name="connsiteY66" fmla="*/ 117240 h 2275279"/>
              <a:gd name="connsiteX67" fmla="*/ 2125012 w 2930192"/>
              <a:gd name="connsiteY67" fmla="*/ 108940 h 2275279"/>
              <a:gd name="connsiteX68" fmla="*/ 2216321 w 2930192"/>
              <a:gd name="connsiteY68" fmla="*/ 100640 h 2275279"/>
              <a:gd name="connsiteX69" fmla="*/ 2291029 w 2930192"/>
              <a:gd name="connsiteY69" fmla="*/ 92340 h 2275279"/>
              <a:gd name="connsiteX70" fmla="*/ 2365736 w 2930192"/>
              <a:gd name="connsiteY70" fmla="*/ 108940 h 2275279"/>
              <a:gd name="connsiteX71" fmla="*/ 2423842 w 2930192"/>
              <a:gd name="connsiteY71" fmla="*/ 125540 h 2275279"/>
              <a:gd name="connsiteX72" fmla="*/ 2448744 w 2930192"/>
              <a:gd name="connsiteY72" fmla="*/ 142140 h 2275279"/>
              <a:gd name="connsiteX73" fmla="*/ 2465346 w 2930192"/>
              <a:gd name="connsiteY73" fmla="*/ 167041 h 2275279"/>
              <a:gd name="connsiteX74" fmla="*/ 2515151 w 2930192"/>
              <a:gd name="connsiteY74" fmla="*/ 225142 h 2275279"/>
              <a:gd name="connsiteX75" fmla="*/ 2548354 w 2930192"/>
              <a:gd name="connsiteY75" fmla="*/ 274943 h 2275279"/>
              <a:gd name="connsiteX76" fmla="*/ 2581558 w 2930192"/>
              <a:gd name="connsiteY76" fmla="*/ 341344 h 2275279"/>
              <a:gd name="connsiteX77" fmla="*/ 2598159 w 2930192"/>
              <a:gd name="connsiteY77" fmla="*/ 374545 h 2275279"/>
              <a:gd name="connsiteX78" fmla="*/ 2614761 w 2930192"/>
              <a:gd name="connsiteY78" fmla="*/ 399445 h 2275279"/>
              <a:gd name="connsiteX79" fmla="*/ 2647964 w 2930192"/>
              <a:gd name="connsiteY79" fmla="*/ 465846 h 2275279"/>
              <a:gd name="connsiteX80" fmla="*/ 2656265 w 2930192"/>
              <a:gd name="connsiteY80" fmla="*/ 490747 h 2275279"/>
              <a:gd name="connsiteX81" fmla="*/ 2672867 w 2930192"/>
              <a:gd name="connsiteY81" fmla="*/ 515647 h 2275279"/>
              <a:gd name="connsiteX82" fmla="*/ 2689468 w 2930192"/>
              <a:gd name="connsiteY82" fmla="*/ 565448 h 2275279"/>
              <a:gd name="connsiteX83" fmla="*/ 2722672 w 2930192"/>
              <a:gd name="connsiteY83" fmla="*/ 648450 h 2275279"/>
              <a:gd name="connsiteX84" fmla="*/ 2739273 w 2930192"/>
              <a:gd name="connsiteY84" fmla="*/ 731451 h 2275279"/>
              <a:gd name="connsiteX85" fmla="*/ 2755875 w 2930192"/>
              <a:gd name="connsiteY85" fmla="*/ 789552 h 2275279"/>
              <a:gd name="connsiteX86" fmla="*/ 2764176 w 2930192"/>
              <a:gd name="connsiteY86" fmla="*/ 847653 h 2275279"/>
              <a:gd name="connsiteX87" fmla="*/ 2772477 w 2930192"/>
              <a:gd name="connsiteY87" fmla="*/ 922355 h 2275279"/>
              <a:gd name="connsiteX88" fmla="*/ 2780777 w 2930192"/>
              <a:gd name="connsiteY88" fmla="*/ 955555 h 2275279"/>
              <a:gd name="connsiteX89" fmla="*/ 2797379 w 2930192"/>
              <a:gd name="connsiteY89" fmla="*/ 1038557 h 2275279"/>
              <a:gd name="connsiteX90" fmla="*/ 2813981 w 2930192"/>
              <a:gd name="connsiteY90" fmla="*/ 1129858 h 2275279"/>
              <a:gd name="connsiteX91" fmla="*/ 2830582 w 2930192"/>
              <a:gd name="connsiteY91" fmla="*/ 1204560 h 2275279"/>
              <a:gd name="connsiteX92" fmla="*/ 2838883 w 2930192"/>
              <a:gd name="connsiteY92" fmla="*/ 1246061 h 2275279"/>
              <a:gd name="connsiteX93" fmla="*/ 2847184 w 2930192"/>
              <a:gd name="connsiteY93" fmla="*/ 1270961 h 2275279"/>
              <a:gd name="connsiteX94" fmla="*/ 2872087 w 2930192"/>
              <a:gd name="connsiteY94" fmla="*/ 1378863 h 2275279"/>
              <a:gd name="connsiteX95" fmla="*/ 2880387 w 2930192"/>
              <a:gd name="connsiteY95" fmla="*/ 1461864 h 2275279"/>
              <a:gd name="connsiteX96" fmla="*/ 2888688 w 2930192"/>
              <a:gd name="connsiteY96" fmla="*/ 1528266 h 2275279"/>
              <a:gd name="connsiteX97" fmla="*/ 2896989 w 2930192"/>
              <a:gd name="connsiteY97" fmla="*/ 1777270 h 2275279"/>
              <a:gd name="connsiteX98" fmla="*/ 2905290 w 2930192"/>
              <a:gd name="connsiteY98" fmla="*/ 2076076 h 2275279"/>
              <a:gd name="connsiteX99" fmla="*/ 2913591 w 2930192"/>
              <a:gd name="connsiteY99" fmla="*/ 2100976 h 2275279"/>
              <a:gd name="connsiteX100" fmla="*/ 2930192 w 2930192"/>
              <a:gd name="connsiteY100" fmla="*/ 2125877 h 2275279"/>
              <a:gd name="connsiteX101" fmla="*/ 2905290 w 2930192"/>
              <a:gd name="connsiteY101" fmla="*/ 2200578 h 2275279"/>
              <a:gd name="connsiteX102" fmla="*/ 2896989 w 2930192"/>
              <a:gd name="connsiteY102" fmla="*/ 2225478 h 2275279"/>
              <a:gd name="connsiteX103" fmla="*/ 2896989 w 2930192"/>
              <a:gd name="connsiteY103" fmla="*/ 2275279 h 2275279"/>
              <a:gd name="connsiteX104" fmla="*/ 0 w 2930192"/>
              <a:gd name="connsiteY104" fmla="*/ 2266979 h 2275279"/>
              <a:gd name="connsiteX0" fmla="*/ 0 w 2930192"/>
              <a:gd name="connsiteY0" fmla="*/ 2266979 h 2275279"/>
              <a:gd name="connsiteX1" fmla="*/ 0 w 2930192"/>
              <a:gd name="connsiteY1" fmla="*/ 457546 h 2275279"/>
              <a:gd name="connsiteX2" fmla="*/ 0 w 2930192"/>
              <a:gd name="connsiteY2" fmla="*/ 449246 h 2275279"/>
              <a:gd name="connsiteX3" fmla="*/ 41504 w 2930192"/>
              <a:gd name="connsiteY3" fmla="*/ 382845 h 2275279"/>
              <a:gd name="connsiteX4" fmla="*/ 74708 w 2930192"/>
              <a:gd name="connsiteY4" fmla="*/ 341344 h 2275279"/>
              <a:gd name="connsiteX5" fmla="*/ 99610 w 2930192"/>
              <a:gd name="connsiteY5" fmla="*/ 291543 h 2275279"/>
              <a:gd name="connsiteX6" fmla="*/ 124513 w 2930192"/>
              <a:gd name="connsiteY6" fmla="*/ 274943 h 2275279"/>
              <a:gd name="connsiteX7" fmla="*/ 190919 w 2930192"/>
              <a:gd name="connsiteY7" fmla="*/ 216842 h 2275279"/>
              <a:gd name="connsiteX8" fmla="*/ 257326 w 2930192"/>
              <a:gd name="connsiteY8" fmla="*/ 167041 h 2275279"/>
              <a:gd name="connsiteX9" fmla="*/ 282228 w 2930192"/>
              <a:gd name="connsiteY9" fmla="*/ 150441 h 2275279"/>
              <a:gd name="connsiteX10" fmla="*/ 307131 w 2930192"/>
              <a:gd name="connsiteY10" fmla="*/ 142140 h 2275279"/>
              <a:gd name="connsiteX11" fmla="*/ 332033 w 2930192"/>
              <a:gd name="connsiteY11" fmla="*/ 125540 h 2275279"/>
              <a:gd name="connsiteX12" fmla="*/ 356936 w 2930192"/>
              <a:gd name="connsiteY12" fmla="*/ 117240 h 2275279"/>
              <a:gd name="connsiteX13" fmla="*/ 398440 w 2930192"/>
              <a:gd name="connsiteY13" fmla="*/ 100640 h 2275279"/>
              <a:gd name="connsiteX14" fmla="*/ 423342 w 2930192"/>
              <a:gd name="connsiteY14" fmla="*/ 84039 h 2275279"/>
              <a:gd name="connsiteX15" fmla="*/ 473147 w 2930192"/>
              <a:gd name="connsiteY15" fmla="*/ 67439 h 2275279"/>
              <a:gd name="connsiteX16" fmla="*/ 564457 w 2930192"/>
              <a:gd name="connsiteY16" fmla="*/ 25938 h 2275279"/>
              <a:gd name="connsiteX17" fmla="*/ 589359 w 2930192"/>
              <a:gd name="connsiteY17" fmla="*/ 9338 h 2275279"/>
              <a:gd name="connsiteX18" fmla="*/ 688969 w 2930192"/>
              <a:gd name="connsiteY18" fmla="*/ 1038 h 2275279"/>
              <a:gd name="connsiteX19" fmla="*/ 688969 w 2930192"/>
              <a:gd name="connsiteY19" fmla="*/ 2266979 h 2275279"/>
              <a:gd name="connsiteX20" fmla="*/ 946295 w 2930192"/>
              <a:gd name="connsiteY20" fmla="*/ 2266979 h 2275279"/>
              <a:gd name="connsiteX21" fmla="*/ 954595 w 2930192"/>
              <a:gd name="connsiteY21" fmla="*/ 2266979 h 2275279"/>
              <a:gd name="connsiteX22" fmla="*/ 996100 w 2930192"/>
              <a:gd name="connsiteY22" fmla="*/ 2150777 h 2275279"/>
              <a:gd name="connsiteX23" fmla="*/ 1004400 w 2930192"/>
              <a:gd name="connsiteY23" fmla="*/ 2125877 h 2275279"/>
              <a:gd name="connsiteX24" fmla="*/ 1012701 w 2930192"/>
              <a:gd name="connsiteY24" fmla="*/ 2042875 h 2275279"/>
              <a:gd name="connsiteX25" fmla="*/ 1029303 w 2930192"/>
              <a:gd name="connsiteY25" fmla="*/ 1943273 h 2275279"/>
              <a:gd name="connsiteX26" fmla="*/ 1037604 w 2930192"/>
              <a:gd name="connsiteY26" fmla="*/ 1843671 h 2275279"/>
              <a:gd name="connsiteX27" fmla="*/ 1045905 w 2930192"/>
              <a:gd name="connsiteY27" fmla="*/ 1793871 h 2275279"/>
              <a:gd name="connsiteX28" fmla="*/ 1062506 w 2930192"/>
              <a:gd name="connsiteY28" fmla="*/ 1735769 h 2275279"/>
              <a:gd name="connsiteX29" fmla="*/ 1054205 w 2930192"/>
              <a:gd name="connsiteY29" fmla="*/ 1744070 h 2275279"/>
              <a:gd name="connsiteX30" fmla="*/ 1070807 w 2930192"/>
              <a:gd name="connsiteY30" fmla="*/ 1669368 h 2275279"/>
              <a:gd name="connsiteX31" fmla="*/ 1095710 w 2930192"/>
              <a:gd name="connsiteY31" fmla="*/ 1594667 h 2275279"/>
              <a:gd name="connsiteX32" fmla="*/ 1104010 w 2930192"/>
              <a:gd name="connsiteY32" fmla="*/ 1569766 h 2275279"/>
              <a:gd name="connsiteX33" fmla="*/ 1120612 w 2930192"/>
              <a:gd name="connsiteY33" fmla="*/ 1503365 h 2275279"/>
              <a:gd name="connsiteX34" fmla="*/ 1181893 w 2930192"/>
              <a:gd name="connsiteY34" fmla="*/ 1240710 h 2275279"/>
              <a:gd name="connsiteX35" fmla="*/ 1209244 w 2930192"/>
              <a:gd name="connsiteY35" fmla="*/ 1178934 h 2275279"/>
              <a:gd name="connsiteX36" fmla="*/ 1265628 w 2930192"/>
              <a:gd name="connsiteY36" fmla="*/ 1012431 h 2275279"/>
              <a:gd name="connsiteX37" fmla="*/ 1294929 w 2930192"/>
              <a:gd name="connsiteY37" fmla="*/ 930655 h 2275279"/>
              <a:gd name="connsiteX38" fmla="*/ 1303230 w 2930192"/>
              <a:gd name="connsiteY38" fmla="*/ 905754 h 2275279"/>
              <a:gd name="connsiteX39" fmla="*/ 1369637 w 2930192"/>
              <a:gd name="connsiteY39" fmla="*/ 814453 h 2275279"/>
              <a:gd name="connsiteX40" fmla="*/ 1377938 w 2930192"/>
              <a:gd name="connsiteY40" fmla="*/ 905754 h 2275279"/>
              <a:gd name="connsiteX41" fmla="*/ 1369637 w 2930192"/>
              <a:gd name="connsiteY41" fmla="*/ 922355 h 2275279"/>
              <a:gd name="connsiteX42" fmla="*/ 1386238 w 2930192"/>
              <a:gd name="connsiteY42" fmla="*/ 847653 h 2275279"/>
              <a:gd name="connsiteX43" fmla="*/ 1411141 w 2930192"/>
              <a:gd name="connsiteY43" fmla="*/ 831053 h 2275279"/>
              <a:gd name="connsiteX44" fmla="*/ 1427743 w 2930192"/>
              <a:gd name="connsiteY44" fmla="*/ 806153 h 2275279"/>
              <a:gd name="connsiteX45" fmla="*/ 1469247 w 2930192"/>
              <a:gd name="connsiteY45" fmla="*/ 739751 h 2275279"/>
              <a:gd name="connsiteX46" fmla="*/ 1477548 w 2930192"/>
              <a:gd name="connsiteY46" fmla="*/ 706551 h 2275279"/>
              <a:gd name="connsiteX47" fmla="*/ 1527353 w 2930192"/>
              <a:gd name="connsiteY47" fmla="*/ 631849 h 2275279"/>
              <a:gd name="connsiteX48" fmla="*/ 1543954 w 2930192"/>
              <a:gd name="connsiteY48" fmla="*/ 606949 h 2275279"/>
              <a:gd name="connsiteX49" fmla="*/ 1577157 w 2930192"/>
              <a:gd name="connsiteY49" fmla="*/ 548848 h 2275279"/>
              <a:gd name="connsiteX50" fmla="*/ 1585458 w 2930192"/>
              <a:gd name="connsiteY50" fmla="*/ 515647 h 2275279"/>
              <a:gd name="connsiteX51" fmla="*/ 1618662 w 2930192"/>
              <a:gd name="connsiteY51" fmla="*/ 474146 h 2275279"/>
              <a:gd name="connsiteX52" fmla="*/ 1635263 w 2930192"/>
              <a:gd name="connsiteY52" fmla="*/ 449246 h 2275279"/>
              <a:gd name="connsiteX53" fmla="*/ 1668467 w 2930192"/>
              <a:gd name="connsiteY53" fmla="*/ 416045 h 2275279"/>
              <a:gd name="connsiteX54" fmla="*/ 1685068 w 2930192"/>
              <a:gd name="connsiteY54" fmla="*/ 391145 h 2275279"/>
              <a:gd name="connsiteX55" fmla="*/ 1709971 w 2930192"/>
              <a:gd name="connsiteY55" fmla="*/ 357944 h 2275279"/>
              <a:gd name="connsiteX56" fmla="*/ 1726572 w 2930192"/>
              <a:gd name="connsiteY56" fmla="*/ 333044 h 2275279"/>
              <a:gd name="connsiteX57" fmla="*/ 1776377 w 2930192"/>
              <a:gd name="connsiteY57" fmla="*/ 299843 h 2275279"/>
              <a:gd name="connsiteX58" fmla="*/ 1809581 w 2930192"/>
              <a:gd name="connsiteY58" fmla="*/ 274943 h 2275279"/>
              <a:gd name="connsiteX59" fmla="*/ 1834483 w 2930192"/>
              <a:gd name="connsiteY59" fmla="*/ 266643 h 2275279"/>
              <a:gd name="connsiteX60" fmla="*/ 1851085 w 2930192"/>
              <a:gd name="connsiteY60" fmla="*/ 250042 h 2275279"/>
              <a:gd name="connsiteX61" fmla="*/ 1867686 w 2930192"/>
              <a:gd name="connsiteY61" fmla="*/ 225142 h 2275279"/>
              <a:gd name="connsiteX62" fmla="*/ 1892589 w 2930192"/>
              <a:gd name="connsiteY62" fmla="*/ 208542 h 2275279"/>
              <a:gd name="connsiteX63" fmla="*/ 1958996 w 2930192"/>
              <a:gd name="connsiteY63" fmla="*/ 158741 h 2275279"/>
              <a:gd name="connsiteX64" fmla="*/ 2033703 w 2930192"/>
              <a:gd name="connsiteY64" fmla="*/ 133840 h 2275279"/>
              <a:gd name="connsiteX65" fmla="*/ 2083508 w 2930192"/>
              <a:gd name="connsiteY65" fmla="*/ 117240 h 2275279"/>
              <a:gd name="connsiteX66" fmla="*/ 2125012 w 2930192"/>
              <a:gd name="connsiteY66" fmla="*/ 108940 h 2275279"/>
              <a:gd name="connsiteX67" fmla="*/ 2216321 w 2930192"/>
              <a:gd name="connsiteY67" fmla="*/ 100640 h 2275279"/>
              <a:gd name="connsiteX68" fmla="*/ 2291029 w 2930192"/>
              <a:gd name="connsiteY68" fmla="*/ 92340 h 2275279"/>
              <a:gd name="connsiteX69" fmla="*/ 2365736 w 2930192"/>
              <a:gd name="connsiteY69" fmla="*/ 108940 h 2275279"/>
              <a:gd name="connsiteX70" fmla="*/ 2423842 w 2930192"/>
              <a:gd name="connsiteY70" fmla="*/ 125540 h 2275279"/>
              <a:gd name="connsiteX71" fmla="*/ 2448744 w 2930192"/>
              <a:gd name="connsiteY71" fmla="*/ 142140 h 2275279"/>
              <a:gd name="connsiteX72" fmla="*/ 2465346 w 2930192"/>
              <a:gd name="connsiteY72" fmla="*/ 167041 h 2275279"/>
              <a:gd name="connsiteX73" fmla="*/ 2515151 w 2930192"/>
              <a:gd name="connsiteY73" fmla="*/ 225142 h 2275279"/>
              <a:gd name="connsiteX74" fmla="*/ 2548354 w 2930192"/>
              <a:gd name="connsiteY74" fmla="*/ 274943 h 2275279"/>
              <a:gd name="connsiteX75" fmla="*/ 2581558 w 2930192"/>
              <a:gd name="connsiteY75" fmla="*/ 341344 h 2275279"/>
              <a:gd name="connsiteX76" fmla="*/ 2598159 w 2930192"/>
              <a:gd name="connsiteY76" fmla="*/ 374545 h 2275279"/>
              <a:gd name="connsiteX77" fmla="*/ 2614761 w 2930192"/>
              <a:gd name="connsiteY77" fmla="*/ 399445 h 2275279"/>
              <a:gd name="connsiteX78" fmla="*/ 2647964 w 2930192"/>
              <a:gd name="connsiteY78" fmla="*/ 465846 h 2275279"/>
              <a:gd name="connsiteX79" fmla="*/ 2656265 w 2930192"/>
              <a:gd name="connsiteY79" fmla="*/ 490747 h 2275279"/>
              <a:gd name="connsiteX80" fmla="*/ 2672867 w 2930192"/>
              <a:gd name="connsiteY80" fmla="*/ 515647 h 2275279"/>
              <a:gd name="connsiteX81" fmla="*/ 2689468 w 2930192"/>
              <a:gd name="connsiteY81" fmla="*/ 565448 h 2275279"/>
              <a:gd name="connsiteX82" fmla="*/ 2722672 w 2930192"/>
              <a:gd name="connsiteY82" fmla="*/ 648450 h 2275279"/>
              <a:gd name="connsiteX83" fmla="*/ 2739273 w 2930192"/>
              <a:gd name="connsiteY83" fmla="*/ 731451 h 2275279"/>
              <a:gd name="connsiteX84" fmla="*/ 2755875 w 2930192"/>
              <a:gd name="connsiteY84" fmla="*/ 789552 h 2275279"/>
              <a:gd name="connsiteX85" fmla="*/ 2764176 w 2930192"/>
              <a:gd name="connsiteY85" fmla="*/ 847653 h 2275279"/>
              <a:gd name="connsiteX86" fmla="*/ 2772477 w 2930192"/>
              <a:gd name="connsiteY86" fmla="*/ 922355 h 2275279"/>
              <a:gd name="connsiteX87" fmla="*/ 2780777 w 2930192"/>
              <a:gd name="connsiteY87" fmla="*/ 955555 h 2275279"/>
              <a:gd name="connsiteX88" fmla="*/ 2797379 w 2930192"/>
              <a:gd name="connsiteY88" fmla="*/ 1038557 h 2275279"/>
              <a:gd name="connsiteX89" fmla="*/ 2813981 w 2930192"/>
              <a:gd name="connsiteY89" fmla="*/ 1129858 h 2275279"/>
              <a:gd name="connsiteX90" fmla="*/ 2830582 w 2930192"/>
              <a:gd name="connsiteY90" fmla="*/ 1204560 h 2275279"/>
              <a:gd name="connsiteX91" fmla="*/ 2838883 w 2930192"/>
              <a:gd name="connsiteY91" fmla="*/ 1246061 h 2275279"/>
              <a:gd name="connsiteX92" fmla="*/ 2847184 w 2930192"/>
              <a:gd name="connsiteY92" fmla="*/ 1270961 h 2275279"/>
              <a:gd name="connsiteX93" fmla="*/ 2872087 w 2930192"/>
              <a:gd name="connsiteY93" fmla="*/ 1378863 h 2275279"/>
              <a:gd name="connsiteX94" fmla="*/ 2880387 w 2930192"/>
              <a:gd name="connsiteY94" fmla="*/ 1461864 h 2275279"/>
              <a:gd name="connsiteX95" fmla="*/ 2888688 w 2930192"/>
              <a:gd name="connsiteY95" fmla="*/ 1528266 h 2275279"/>
              <a:gd name="connsiteX96" fmla="*/ 2896989 w 2930192"/>
              <a:gd name="connsiteY96" fmla="*/ 1777270 h 2275279"/>
              <a:gd name="connsiteX97" fmla="*/ 2905290 w 2930192"/>
              <a:gd name="connsiteY97" fmla="*/ 2076076 h 2275279"/>
              <a:gd name="connsiteX98" fmla="*/ 2913591 w 2930192"/>
              <a:gd name="connsiteY98" fmla="*/ 2100976 h 2275279"/>
              <a:gd name="connsiteX99" fmla="*/ 2930192 w 2930192"/>
              <a:gd name="connsiteY99" fmla="*/ 2125877 h 2275279"/>
              <a:gd name="connsiteX100" fmla="*/ 2905290 w 2930192"/>
              <a:gd name="connsiteY100" fmla="*/ 2200578 h 2275279"/>
              <a:gd name="connsiteX101" fmla="*/ 2896989 w 2930192"/>
              <a:gd name="connsiteY101" fmla="*/ 2225478 h 2275279"/>
              <a:gd name="connsiteX102" fmla="*/ 2896989 w 2930192"/>
              <a:gd name="connsiteY102" fmla="*/ 2275279 h 2275279"/>
              <a:gd name="connsiteX103" fmla="*/ 0 w 2930192"/>
              <a:gd name="connsiteY103" fmla="*/ 2266979 h 2275279"/>
              <a:gd name="connsiteX0" fmla="*/ 0 w 2930192"/>
              <a:gd name="connsiteY0" fmla="*/ 2266979 h 2275279"/>
              <a:gd name="connsiteX1" fmla="*/ 0 w 2930192"/>
              <a:gd name="connsiteY1" fmla="*/ 457546 h 2275279"/>
              <a:gd name="connsiteX2" fmla="*/ 0 w 2930192"/>
              <a:gd name="connsiteY2" fmla="*/ 449246 h 2275279"/>
              <a:gd name="connsiteX3" fmla="*/ 41504 w 2930192"/>
              <a:gd name="connsiteY3" fmla="*/ 382845 h 2275279"/>
              <a:gd name="connsiteX4" fmla="*/ 74708 w 2930192"/>
              <a:gd name="connsiteY4" fmla="*/ 341344 h 2275279"/>
              <a:gd name="connsiteX5" fmla="*/ 99610 w 2930192"/>
              <a:gd name="connsiteY5" fmla="*/ 291543 h 2275279"/>
              <a:gd name="connsiteX6" fmla="*/ 124513 w 2930192"/>
              <a:gd name="connsiteY6" fmla="*/ 274943 h 2275279"/>
              <a:gd name="connsiteX7" fmla="*/ 190919 w 2930192"/>
              <a:gd name="connsiteY7" fmla="*/ 216842 h 2275279"/>
              <a:gd name="connsiteX8" fmla="*/ 257326 w 2930192"/>
              <a:gd name="connsiteY8" fmla="*/ 167041 h 2275279"/>
              <a:gd name="connsiteX9" fmla="*/ 282228 w 2930192"/>
              <a:gd name="connsiteY9" fmla="*/ 150441 h 2275279"/>
              <a:gd name="connsiteX10" fmla="*/ 307131 w 2930192"/>
              <a:gd name="connsiteY10" fmla="*/ 142140 h 2275279"/>
              <a:gd name="connsiteX11" fmla="*/ 332033 w 2930192"/>
              <a:gd name="connsiteY11" fmla="*/ 125540 h 2275279"/>
              <a:gd name="connsiteX12" fmla="*/ 356936 w 2930192"/>
              <a:gd name="connsiteY12" fmla="*/ 117240 h 2275279"/>
              <a:gd name="connsiteX13" fmla="*/ 398440 w 2930192"/>
              <a:gd name="connsiteY13" fmla="*/ 100640 h 2275279"/>
              <a:gd name="connsiteX14" fmla="*/ 423342 w 2930192"/>
              <a:gd name="connsiteY14" fmla="*/ 84039 h 2275279"/>
              <a:gd name="connsiteX15" fmla="*/ 473147 w 2930192"/>
              <a:gd name="connsiteY15" fmla="*/ 67439 h 2275279"/>
              <a:gd name="connsiteX16" fmla="*/ 564457 w 2930192"/>
              <a:gd name="connsiteY16" fmla="*/ 25938 h 2275279"/>
              <a:gd name="connsiteX17" fmla="*/ 589359 w 2930192"/>
              <a:gd name="connsiteY17" fmla="*/ 9338 h 2275279"/>
              <a:gd name="connsiteX18" fmla="*/ 688969 w 2930192"/>
              <a:gd name="connsiteY18" fmla="*/ 1038 h 2275279"/>
              <a:gd name="connsiteX19" fmla="*/ 688969 w 2930192"/>
              <a:gd name="connsiteY19" fmla="*/ 2266979 h 2275279"/>
              <a:gd name="connsiteX20" fmla="*/ 946295 w 2930192"/>
              <a:gd name="connsiteY20" fmla="*/ 2266979 h 2275279"/>
              <a:gd name="connsiteX21" fmla="*/ 954595 w 2930192"/>
              <a:gd name="connsiteY21" fmla="*/ 2266979 h 2275279"/>
              <a:gd name="connsiteX22" fmla="*/ 996100 w 2930192"/>
              <a:gd name="connsiteY22" fmla="*/ 2150777 h 2275279"/>
              <a:gd name="connsiteX23" fmla="*/ 1004400 w 2930192"/>
              <a:gd name="connsiteY23" fmla="*/ 2125877 h 2275279"/>
              <a:gd name="connsiteX24" fmla="*/ 1012701 w 2930192"/>
              <a:gd name="connsiteY24" fmla="*/ 2042875 h 2275279"/>
              <a:gd name="connsiteX25" fmla="*/ 1029303 w 2930192"/>
              <a:gd name="connsiteY25" fmla="*/ 1943273 h 2275279"/>
              <a:gd name="connsiteX26" fmla="*/ 1037604 w 2930192"/>
              <a:gd name="connsiteY26" fmla="*/ 1843671 h 2275279"/>
              <a:gd name="connsiteX27" fmla="*/ 1045905 w 2930192"/>
              <a:gd name="connsiteY27" fmla="*/ 1793871 h 2275279"/>
              <a:gd name="connsiteX28" fmla="*/ 1062506 w 2930192"/>
              <a:gd name="connsiteY28" fmla="*/ 1735769 h 2275279"/>
              <a:gd name="connsiteX29" fmla="*/ 1054205 w 2930192"/>
              <a:gd name="connsiteY29" fmla="*/ 1744070 h 2275279"/>
              <a:gd name="connsiteX30" fmla="*/ 1070807 w 2930192"/>
              <a:gd name="connsiteY30" fmla="*/ 1669368 h 2275279"/>
              <a:gd name="connsiteX31" fmla="*/ 1095710 w 2930192"/>
              <a:gd name="connsiteY31" fmla="*/ 1594667 h 2275279"/>
              <a:gd name="connsiteX32" fmla="*/ 1104010 w 2930192"/>
              <a:gd name="connsiteY32" fmla="*/ 1569766 h 2275279"/>
              <a:gd name="connsiteX33" fmla="*/ 1120612 w 2930192"/>
              <a:gd name="connsiteY33" fmla="*/ 1503365 h 2275279"/>
              <a:gd name="connsiteX34" fmla="*/ 1181893 w 2930192"/>
              <a:gd name="connsiteY34" fmla="*/ 1240710 h 2275279"/>
              <a:gd name="connsiteX35" fmla="*/ 1209244 w 2930192"/>
              <a:gd name="connsiteY35" fmla="*/ 1178934 h 2275279"/>
              <a:gd name="connsiteX36" fmla="*/ 1265628 w 2930192"/>
              <a:gd name="connsiteY36" fmla="*/ 1012431 h 2275279"/>
              <a:gd name="connsiteX37" fmla="*/ 1294929 w 2930192"/>
              <a:gd name="connsiteY37" fmla="*/ 930655 h 2275279"/>
              <a:gd name="connsiteX38" fmla="*/ 1303230 w 2930192"/>
              <a:gd name="connsiteY38" fmla="*/ 905754 h 2275279"/>
              <a:gd name="connsiteX39" fmla="*/ 1369637 w 2930192"/>
              <a:gd name="connsiteY39" fmla="*/ 814453 h 2275279"/>
              <a:gd name="connsiteX40" fmla="*/ 1377938 w 2930192"/>
              <a:gd name="connsiteY40" fmla="*/ 905754 h 2275279"/>
              <a:gd name="connsiteX41" fmla="*/ 1386238 w 2930192"/>
              <a:gd name="connsiteY41" fmla="*/ 847653 h 2275279"/>
              <a:gd name="connsiteX42" fmla="*/ 1411141 w 2930192"/>
              <a:gd name="connsiteY42" fmla="*/ 831053 h 2275279"/>
              <a:gd name="connsiteX43" fmla="*/ 1427743 w 2930192"/>
              <a:gd name="connsiteY43" fmla="*/ 806153 h 2275279"/>
              <a:gd name="connsiteX44" fmla="*/ 1469247 w 2930192"/>
              <a:gd name="connsiteY44" fmla="*/ 739751 h 2275279"/>
              <a:gd name="connsiteX45" fmla="*/ 1477548 w 2930192"/>
              <a:gd name="connsiteY45" fmla="*/ 706551 h 2275279"/>
              <a:gd name="connsiteX46" fmla="*/ 1527353 w 2930192"/>
              <a:gd name="connsiteY46" fmla="*/ 631849 h 2275279"/>
              <a:gd name="connsiteX47" fmla="*/ 1543954 w 2930192"/>
              <a:gd name="connsiteY47" fmla="*/ 606949 h 2275279"/>
              <a:gd name="connsiteX48" fmla="*/ 1577157 w 2930192"/>
              <a:gd name="connsiteY48" fmla="*/ 548848 h 2275279"/>
              <a:gd name="connsiteX49" fmla="*/ 1585458 w 2930192"/>
              <a:gd name="connsiteY49" fmla="*/ 515647 h 2275279"/>
              <a:gd name="connsiteX50" fmla="*/ 1618662 w 2930192"/>
              <a:gd name="connsiteY50" fmla="*/ 474146 h 2275279"/>
              <a:gd name="connsiteX51" fmla="*/ 1635263 w 2930192"/>
              <a:gd name="connsiteY51" fmla="*/ 449246 h 2275279"/>
              <a:gd name="connsiteX52" fmla="*/ 1668467 w 2930192"/>
              <a:gd name="connsiteY52" fmla="*/ 416045 h 2275279"/>
              <a:gd name="connsiteX53" fmla="*/ 1685068 w 2930192"/>
              <a:gd name="connsiteY53" fmla="*/ 391145 h 2275279"/>
              <a:gd name="connsiteX54" fmla="*/ 1709971 w 2930192"/>
              <a:gd name="connsiteY54" fmla="*/ 357944 h 2275279"/>
              <a:gd name="connsiteX55" fmla="*/ 1726572 w 2930192"/>
              <a:gd name="connsiteY55" fmla="*/ 333044 h 2275279"/>
              <a:gd name="connsiteX56" fmla="*/ 1776377 w 2930192"/>
              <a:gd name="connsiteY56" fmla="*/ 299843 h 2275279"/>
              <a:gd name="connsiteX57" fmla="*/ 1809581 w 2930192"/>
              <a:gd name="connsiteY57" fmla="*/ 274943 h 2275279"/>
              <a:gd name="connsiteX58" fmla="*/ 1834483 w 2930192"/>
              <a:gd name="connsiteY58" fmla="*/ 266643 h 2275279"/>
              <a:gd name="connsiteX59" fmla="*/ 1851085 w 2930192"/>
              <a:gd name="connsiteY59" fmla="*/ 250042 h 2275279"/>
              <a:gd name="connsiteX60" fmla="*/ 1867686 w 2930192"/>
              <a:gd name="connsiteY60" fmla="*/ 225142 h 2275279"/>
              <a:gd name="connsiteX61" fmla="*/ 1892589 w 2930192"/>
              <a:gd name="connsiteY61" fmla="*/ 208542 h 2275279"/>
              <a:gd name="connsiteX62" fmla="*/ 1958996 w 2930192"/>
              <a:gd name="connsiteY62" fmla="*/ 158741 h 2275279"/>
              <a:gd name="connsiteX63" fmla="*/ 2033703 w 2930192"/>
              <a:gd name="connsiteY63" fmla="*/ 133840 h 2275279"/>
              <a:gd name="connsiteX64" fmla="*/ 2083508 w 2930192"/>
              <a:gd name="connsiteY64" fmla="*/ 117240 h 2275279"/>
              <a:gd name="connsiteX65" fmla="*/ 2125012 w 2930192"/>
              <a:gd name="connsiteY65" fmla="*/ 108940 h 2275279"/>
              <a:gd name="connsiteX66" fmla="*/ 2216321 w 2930192"/>
              <a:gd name="connsiteY66" fmla="*/ 100640 h 2275279"/>
              <a:gd name="connsiteX67" fmla="*/ 2291029 w 2930192"/>
              <a:gd name="connsiteY67" fmla="*/ 92340 h 2275279"/>
              <a:gd name="connsiteX68" fmla="*/ 2365736 w 2930192"/>
              <a:gd name="connsiteY68" fmla="*/ 108940 h 2275279"/>
              <a:gd name="connsiteX69" fmla="*/ 2423842 w 2930192"/>
              <a:gd name="connsiteY69" fmla="*/ 125540 h 2275279"/>
              <a:gd name="connsiteX70" fmla="*/ 2448744 w 2930192"/>
              <a:gd name="connsiteY70" fmla="*/ 142140 h 2275279"/>
              <a:gd name="connsiteX71" fmla="*/ 2465346 w 2930192"/>
              <a:gd name="connsiteY71" fmla="*/ 167041 h 2275279"/>
              <a:gd name="connsiteX72" fmla="*/ 2515151 w 2930192"/>
              <a:gd name="connsiteY72" fmla="*/ 225142 h 2275279"/>
              <a:gd name="connsiteX73" fmla="*/ 2548354 w 2930192"/>
              <a:gd name="connsiteY73" fmla="*/ 274943 h 2275279"/>
              <a:gd name="connsiteX74" fmla="*/ 2581558 w 2930192"/>
              <a:gd name="connsiteY74" fmla="*/ 341344 h 2275279"/>
              <a:gd name="connsiteX75" fmla="*/ 2598159 w 2930192"/>
              <a:gd name="connsiteY75" fmla="*/ 374545 h 2275279"/>
              <a:gd name="connsiteX76" fmla="*/ 2614761 w 2930192"/>
              <a:gd name="connsiteY76" fmla="*/ 399445 h 2275279"/>
              <a:gd name="connsiteX77" fmla="*/ 2647964 w 2930192"/>
              <a:gd name="connsiteY77" fmla="*/ 465846 h 2275279"/>
              <a:gd name="connsiteX78" fmla="*/ 2656265 w 2930192"/>
              <a:gd name="connsiteY78" fmla="*/ 490747 h 2275279"/>
              <a:gd name="connsiteX79" fmla="*/ 2672867 w 2930192"/>
              <a:gd name="connsiteY79" fmla="*/ 515647 h 2275279"/>
              <a:gd name="connsiteX80" fmla="*/ 2689468 w 2930192"/>
              <a:gd name="connsiteY80" fmla="*/ 565448 h 2275279"/>
              <a:gd name="connsiteX81" fmla="*/ 2722672 w 2930192"/>
              <a:gd name="connsiteY81" fmla="*/ 648450 h 2275279"/>
              <a:gd name="connsiteX82" fmla="*/ 2739273 w 2930192"/>
              <a:gd name="connsiteY82" fmla="*/ 731451 h 2275279"/>
              <a:gd name="connsiteX83" fmla="*/ 2755875 w 2930192"/>
              <a:gd name="connsiteY83" fmla="*/ 789552 h 2275279"/>
              <a:gd name="connsiteX84" fmla="*/ 2764176 w 2930192"/>
              <a:gd name="connsiteY84" fmla="*/ 847653 h 2275279"/>
              <a:gd name="connsiteX85" fmla="*/ 2772477 w 2930192"/>
              <a:gd name="connsiteY85" fmla="*/ 922355 h 2275279"/>
              <a:gd name="connsiteX86" fmla="*/ 2780777 w 2930192"/>
              <a:gd name="connsiteY86" fmla="*/ 955555 h 2275279"/>
              <a:gd name="connsiteX87" fmla="*/ 2797379 w 2930192"/>
              <a:gd name="connsiteY87" fmla="*/ 1038557 h 2275279"/>
              <a:gd name="connsiteX88" fmla="*/ 2813981 w 2930192"/>
              <a:gd name="connsiteY88" fmla="*/ 1129858 h 2275279"/>
              <a:gd name="connsiteX89" fmla="*/ 2830582 w 2930192"/>
              <a:gd name="connsiteY89" fmla="*/ 1204560 h 2275279"/>
              <a:gd name="connsiteX90" fmla="*/ 2838883 w 2930192"/>
              <a:gd name="connsiteY90" fmla="*/ 1246061 h 2275279"/>
              <a:gd name="connsiteX91" fmla="*/ 2847184 w 2930192"/>
              <a:gd name="connsiteY91" fmla="*/ 1270961 h 2275279"/>
              <a:gd name="connsiteX92" fmla="*/ 2872087 w 2930192"/>
              <a:gd name="connsiteY92" fmla="*/ 1378863 h 2275279"/>
              <a:gd name="connsiteX93" fmla="*/ 2880387 w 2930192"/>
              <a:gd name="connsiteY93" fmla="*/ 1461864 h 2275279"/>
              <a:gd name="connsiteX94" fmla="*/ 2888688 w 2930192"/>
              <a:gd name="connsiteY94" fmla="*/ 1528266 h 2275279"/>
              <a:gd name="connsiteX95" fmla="*/ 2896989 w 2930192"/>
              <a:gd name="connsiteY95" fmla="*/ 1777270 h 2275279"/>
              <a:gd name="connsiteX96" fmla="*/ 2905290 w 2930192"/>
              <a:gd name="connsiteY96" fmla="*/ 2076076 h 2275279"/>
              <a:gd name="connsiteX97" fmla="*/ 2913591 w 2930192"/>
              <a:gd name="connsiteY97" fmla="*/ 2100976 h 2275279"/>
              <a:gd name="connsiteX98" fmla="*/ 2930192 w 2930192"/>
              <a:gd name="connsiteY98" fmla="*/ 2125877 h 2275279"/>
              <a:gd name="connsiteX99" fmla="*/ 2905290 w 2930192"/>
              <a:gd name="connsiteY99" fmla="*/ 2200578 h 2275279"/>
              <a:gd name="connsiteX100" fmla="*/ 2896989 w 2930192"/>
              <a:gd name="connsiteY100" fmla="*/ 2225478 h 2275279"/>
              <a:gd name="connsiteX101" fmla="*/ 2896989 w 2930192"/>
              <a:gd name="connsiteY101" fmla="*/ 2275279 h 2275279"/>
              <a:gd name="connsiteX102" fmla="*/ 0 w 2930192"/>
              <a:gd name="connsiteY102" fmla="*/ 2266979 h 2275279"/>
              <a:gd name="connsiteX0" fmla="*/ 0 w 2930192"/>
              <a:gd name="connsiteY0" fmla="*/ 2266979 h 2275279"/>
              <a:gd name="connsiteX1" fmla="*/ 0 w 2930192"/>
              <a:gd name="connsiteY1" fmla="*/ 457546 h 2275279"/>
              <a:gd name="connsiteX2" fmla="*/ 0 w 2930192"/>
              <a:gd name="connsiteY2" fmla="*/ 449246 h 2275279"/>
              <a:gd name="connsiteX3" fmla="*/ 41504 w 2930192"/>
              <a:gd name="connsiteY3" fmla="*/ 382845 h 2275279"/>
              <a:gd name="connsiteX4" fmla="*/ 74708 w 2930192"/>
              <a:gd name="connsiteY4" fmla="*/ 341344 h 2275279"/>
              <a:gd name="connsiteX5" fmla="*/ 99610 w 2930192"/>
              <a:gd name="connsiteY5" fmla="*/ 291543 h 2275279"/>
              <a:gd name="connsiteX6" fmla="*/ 124513 w 2930192"/>
              <a:gd name="connsiteY6" fmla="*/ 274943 h 2275279"/>
              <a:gd name="connsiteX7" fmla="*/ 190919 w 2930192"/>
              <a:gd name="connsiteY7" fmla="*/ 216842 h 2275279"/>
              <a:gd name="connsiteX8" fmla="*/ 257326 w 2930192"/>
              <a:gd name="connsiteY8" fmla="*/ 167041 h 2275279"/>
              <a:gd name="connsiteX9" fmla="*/ 282228 w 2930192"/>
              <a:gd name="connsiteY9" fmla="*/ 150441 h 2275279"/>
              <a:gd name="connsiteX10" fmla="*/ 307131 w 2930192"/>
              <a:gd name="connsiteY10" fmla="*/ 142140 h 2275279"/>
              <a:gd name="connsiteX11" fmla="*/ 332033 w 2930192"/>
              <a:gd name="connsiteY11" fmla="*/ 125540 h 2275279"/>
              <a:gd name="connsiteX12" fmla="*/ 356936 w 2930192"/>
              <a:gd name="connsiteY12" fmla="*/ 117240 h 2275279"/>
              <a:gd name="connsiteX13" fmla="*/ 398440 w 2930192"/>
              <a:gd name="connsiteY13" fmla="*/ 100640 h 2275279"/>
              <a:gd name="connsiteX14" fmla="*/ 423342 w 2930192"/>
              <a:gd name="connsiteY14" fmla="*/ 84039 h 2275279"/>
              <a:gd name="connsiteX15" fmla="*/ 473147 w 2930192"/>
              <a:gd name="connsiteY15" fmla="*/ 67439 h 2275279"/>
              <a:gd name="connsiteX16" fmla="*/ 564457 w 2930192"/>
              <a:gd name="connsiteY16" fmla="*/ 25938 h 2275279"/>
              <a:gd name="connsiteX17" fmla="*/ 589359 w 2930192"/>
              <a:gd name="connsiteY17" fmla="*/ 9338 h 2275279"/>
              <a:gd name="connsiteX18" fmla="*/ 688969 w 2930192"/>
              <a:gd name="connsiteY18" fmla="*/ 1038 h 2275279"/>
              <a:gd name="connsiteX19" fmla="*/ 688969 w 2930192"/>
              <a:gd name="connsiteY19" fmla="*/ 2266979 h 2275279"/>
              <a:gd name="connsiteX20" fmla="*/ 946295 w 2930192"/>
              <a:gd name="connsiteY20" fmla="*/ 2266979 h 2275279"/>
              <a:gd name="connsiteX21" fmla="*/ 954595 w 2930192"/>
              <a:gd name="connsiteY21" fmla="*/ 2266979 h 2275279"/>
              <a:gd name="connsiteX22" fmla="*/ 996100 w 2930192"/>
              <a:gd name="connsiteY22" fmla="*/ 2150777 h 2275279"/>
              <a:gd name="connsiteX23" fmla="*/ 1004400 w 2930192"/>
              <a:gd name="connsiteY23" fmla="*/ 2125877 h 2275279"/>
              <a:gd name="connsiteX24" fmla="*/ 1012701 w 2930192"/>
              <a:gd name="connsiteY24" fmla="*/ 2042875 h 2275279"/>
              <a:gd name="connsiteX25" fmla="*/ 1029303 w 2930192"/>
              <a:gd name="connsiteY25" fmla="*/ 1943273 h 2275279"/>
              <a:gd name="connsiteX26" fmla="*/ 1037604 w 2930192"/>
              <a:gd name="connsiteY26" fmla="*/ 1843671 h 2275279"/>
              <a:gd name="connsiteX27" fmla="*/ 1045905 w 2930192"/>
              <a:gd name="connsiteY27" fmla="*/ 1793871 h 2275279"/>
              <a:gd name="connsiteX28" fmla="*/ 1062506 w 2930192"/>
              <a:gd name="connsiteY28" fmla="*/ 1735769 h 2275279"/>
              <a:gd name="connsiteX29" fmla="*/ 1054205 w 2930192"/>
              <a:gd name="connsiteY29" fmla="*/ 1744070 h 2275279"/>
              <a:gd name="connsiteX30" fmla="*/ 1070807 w 2930192"/>
              <a:gd name="connsiteY30" fmla="*/ 1669368 h 2275279"/>
              <a:gd name="connsiteX31" fmla="*/ 1095710 w 2930192"/>
              <a:gd name="connsiteY31" fmla="*/ 1594667 h 2275279"/>
              <a:gd name="connsiteX32" fmla="*/ 1104010 w 2930192"/>
              <a:gd name="connsiteY32" fmla="*/ 1569766 h 2275279"/>
              <a:gd name="connsiteX33" fmla="*/ 1120612 w 2930192"/>
              <a:gd name="connsiteY33" fmla="*/ 1503365 h 2275279"/>
              <a:gd name="connsiteX34" fmla="*/ 1181893 w 2930192"/>
              <a:gd name="connsiteY34" fmla="*/ 1240710 h 2275279"/>
              <a:gd name="connsiteX35" fmla="*/ 1209244 w 2930192"/>
              <a:gd name="connsiteY35" fmla="*/ 1178934 h 2275279"/>
              <a:gd name="connsiteX36" fmla="*/ 1265628 w 2930192"/>
              <a:gd name="connsiteY36" fmla="*/ 1012431 h 2275279"/>
              <a:gd name="connsiteX37" fmla="*/ 1294929 w 2930192"/>
              <a:gd name="connsiteY37" fmla="*/ 930655 h 2275279"/>
              <a:gd name="connsiteX38" fmla="*/ 1303230 w 2930192"/>
              <a:gd name="connsiteY38" fmla="*/ 905754 h 2275279"/>
              <a:gd name="connsiteX39" fmla="*/ 1369637 w 2930192"/>
              <a:gd name="connsiteY39" fmla="*/ 814453 h 2275279"/>
              <a:gd name="connsiteX40" fmla="*/ 1377938 w 2930192"/>
              <a:gd name="connsiteY40" fmla="*/ 905754 h 2275279"/>
              <a:gd name="connsiteX41" fmla="*/ 1411141 w 2930192"/>
              <a:gd name="connsiteY41" fmla="*/ 831053 h 2275279"/>
              <a:gd name="connsiteX42" fmla="*/ 1427743 w 2930192"/>
              <a:gd name="connsiteY42" fmla="*/ 806153 h 2275279"/>
              <a:gd name="connsiteX43" fmla="*/ 1469247 w 2930192"/>
              <a:gd name="connsiteY43" fmla="*/ 739751 h 2275279"/>
              <a:gd name="connsiteX44" fmla="*/ 1477548 w 2930192"/>
              <a:gd name="connsiteY44" fmla="*/ 706551 h 2275279"/>
              <a:gd name="connsiteX45" fmla="*/ 1527353 w 2930192"/>
              <a:gd name="connsiteY45" fmla="*/ 631849 h 2275279"/>
              <a:gd name="connsiteX46" fmla="*/ 1543954 w 2930192"/>
              <a:gd name="connsiteY46" fmla="*/ 606949 h 2275279"/>
              <a:gd name="connsiteX47" fmla="*/ 1577157 w 2930192"/>
              <a:gd name="connsiteY47" fmla="*/ 548848 h 2275279"/>
              <a:gd name="connsiteX48" fmla="*/ 1585458 w 2930192"/>
              <a:gd name="connsiteY48" fmla="*/ 515647 h 2275279"/>
              <a:gd name="connsiteX49" fmla="*/ 1618662 w 2930192"/>
              <a:gd name="connsiteY49" fmla="*/ 474146 h 2275279"/>
              <a:gd name="connsiteX50" fmla="*/ 1635263 w 2930192"/>
              <a:gd name="connsiteY50" fmla="*/ 449246 h 2275279"/>
              <a:gd name="connsiteX51" fmla="*/ 1668467 w 2930192"/>
              <a:gd name="connsiteY51" fmla="*/ 416045 h 2275279"/>
              <a:gd name="connsiteX52" fmla="*/ 1685068 w 2930192"/>
              <a:gd name="connsiteY52" fmla="*/ 391145 h 2275279"/>
              <a:gd name="connsiteX53" fmla="*/ 1709971 w 2930192"/>
              <a:gd name="connsiteY53" fmla="*/ 357944 h 2275279"/>
              <a:gd name="connsiteX54" fmla="*/ 1726572 w 2930192"/>
              <a:gd name="connsiteY54" fmla="*/ 333044 h 2275279"/>
              <a:gd name="connsiteX55" fmla="*/ 1776377 w 2930192"/>
              <a:gd name="connsiteY55" fmla="*/ 299843 h 2275279"/>
              <a:gd name="connsiteX56" fmla="*/ 1809581 w 2930192"/>
              <a:gd name="connsiteY56" fmla="*/ 274943 h 2275279"/>
              <a:gd name="connsiteX57" fmla="*/ 1834483 w 2930192"/>
              <a:gd name="connsiteY57" fmla="*/ 266643 h 2275279"/>
              <a:gd name="connsiteX58" fmla="*/ 1851085 w 2930192"/>
              <a:gd name="connsiteY58" fmla="*/ 250042 h 2275279"/>
              <a:gd name="connsiteX59" fmla="*/ 1867686 w 2930192"/>
              <a:gd name="connsiteY59" fmla="*/ 225142 h 2275279"/>
              <a:gd name="connsiteX60" fmla="*/ 1892589 w 2930192"/>
              <a:gd name="connsiteY60" fmla="*/ 208542 h 2275279"/>
              <a:gd name="connsiteX61" fmla="*/ 1958996 w 2930192"/>
              <a:gd name="connsiteY61" fmla="*/ 158741 h 2275279"/>
              <a:gd name="connsiteX62" fmla="*/ 2033703 w 2930192"/>
              <a:gd name="connsiteY62" fmla="*/ 133840 h 2275279"/>
              <a:gd name="connsiteX63" fmla="*/ 2083508 w 2930192"/>
              <a:gd name="connsiteY63" fmla="*/ 117240 h 2275279"/>
              <a:gd name="connsiteX64" fmla="*/ 2125012 w 2930192"/>
              <a:gd name="connsiteY64" fmla="*/ 108940 h 2275279"/>
              <a:gd name="connsiteX65" fmla="*/ 2216321 w 2930192"/>
              <a:gd name="connsiteY65" fmla="*/ 100640 h 2275279"/>
              <a:gd name="connsiteX66" fmla="*/ 2291029 w 2930192"/>
              <a:gd name="connsiteY66" fmla="*/ 92340 h 2275279"/>
              <a:gd name="connsiteX67" fmla="*/ 2365736 w 2930192"/>
              <a:gd name="connsiteY67" fmla="*/ 108940 h 2275279"/>
              <a:gd name="connsiteX68" fmla="*/ 2423842 w 2930192"/>
              <a:gd name="connsiteY68" fmla="*/ 125540 h 2275279"/>
              <a:gd name="connsiteX69" fmla="*/ 2448744 w 2930192"/>
              <a:gd name="connsiteY69" fmla="*/ 142140 h 2275279"/>
              <a:gd name="connsiteX70" fmla="*/ 2465346 w 2930192"/>
              <a:gd name="connsiteY70" fmla="*/ 167041 h 2275279"/>
              <a:gd name="connsiteX71" fmla="*/ 2515151 w 2930192"/>
              <a:gd name="connsiteY71" fmla="*/ 225142 h 2275279"/>
              <a:gd name="connsiteX72" fmla="*/ 2548354 w 2930192"/>
              <a:gd name="connsiteY72" fmla="*/ 274943 h 2275279"/>
              <a:gd name="connsiteX73" fmla="*/ 2581558 w 2930192"/>
              <a:gd name="connsiteY73" fmla="*/ 341344 h 2275279"/>
              <a:gd name="connsiteX74" fmla="*/ 2598159 w 2930192"/>
              <a:gd name="connsiteY74" fmla="*/ 374545 h 2275279"/>
              <a:gd name="connsiteX75" fmla="*/ 2614761 w 2930192"/>
              <a:gd name="connsiteY75" fmla="*/ 399445 h 2275279"/>
              <a:gd name="connsiteX76" fmla="*/ 2647964 w 2930192"/>
              <a:gd name="connsiteY76" fmla="*/ 465846 h 2275279"/>
              <a:gd name="connsiteX77" fmla="*/ 2656265 w 2930192"/>
              <a:gd name="connsiteY77" fmla="*/ 490747 h 2275279"/>
              <a:gd name="connsiteX78" fmla="*/ 2672867 w 2930192"/>
              <a:gd name="connsiteY78" fmla="*/ 515647 h 2275279"/>
              <a:gd name="connsiteX79" fmla="*/ 2689468 w 2930192"/>
              <a:gd name="connsiteY79" fmla="*/ 565448 h 2275279"/>
              <a:gd name="connsiteX80" fmla="*/ 2722672 w 2930192"/>
              <a:gd name="connsiteY80" fmla="*/ 648450 h 2275279"/>
              <a:gd name="connsiteX81" fmla="*/ 2739273 w 2930192"/>
              <a:gd name="connsiteY81" fmla="*/ 731451 h 2275279"/>
              <a:gd name="connsiteX82" fmla="*/ 2755875 w 2930192"/>
              <a:gd name="connsiteY82" fmla="*/ 789552 h 2275279"/>
              <a:gd name="connsiteX83" fmla="*/ 2764176 w 2930192"/>
              <a:gd name="connsiteY83" fmla="*/ 847653 h 2275279"/>
              <a:gd name="connsiteX84" fmla="*/ 2772477 w 2930192"/>
              <a:gd name="connsiteY84" fmla="*/ 922355 h 2275279"/>
              <a:gd name="connsiteX85" fmla="*/ 2780777 w 2930192"/>
              <a:gd name="connsiteY85" fmla="*/ 955555 h 2275279"/>
              <a:gd name="connsiteX86" fmla="*/ 2797379 w 2930192"/>
              <a:gd name="connsiteY86" fmla="*/ 1038557 h 2275279"/>
              <a:gd name="connsiteX87" fmla="*/ 2813981 w 2930192"/>
              <a:gd name="connsiteY87" fmla="*/ 1129858 h 2275279"/>
              <a:gd name="connsiteX88" fmla="*/ 2830582 w 2930192"/>
              <a:gd name="connsiteY88" fmla="*/ 1204560 h 2275279"/>
              <a:gd name="connsiteX89" fmla="*/ 2838883 w 2930192"/>
              <a:gd name="connsiteY89" fmla="*/ 1246061 h 2275279"/>
              <a:gd name="connsiteX90" fmla="*/ 2847184 w 2930192"/>
              <a:gd name="connsiteY90" fmla="*/ 1270961 h 2275279"/>
              <a:gd name="connsiteX91" fmla="*/ 2872087 w 2930192"/>
              <a:gd name="connsiteY91" fmla="*/ 1378863 h 2275279"/>
              <a:gd name="connsiteX92" fmla="*/ 2880387 w 2930192"/>
              <a:gd name="connsiteY92" fmla="*/ 1461864 h 2275279"/>
              <a:gd name="connsiteX93" fmla="*/ 2888688 w 2930192"/>
              <a:gd name="connsiteY93" fmla="*/ 1528266 h 2275279"/>
              <a:gd name="connsiteX94" fmla="*/ 2896989 w 2930192"/>
              <a:gd name="connsiteY94" fmla="*/ 1777270 h 2275279"/>
              <a:gd name="connsiteX95" fmla="*/ 2905290 w 2930192"/>
              <a:gd name="connsiteY95" fmla="*/ 2076076 h 2275279"/>
              <a:gd name="connsiteX96" fmla="*/ 2913591 w 2930192"/>
              <a:gd name="connsiteY96" fmla="*/ 2100976 h 2275279"/>
              <a:gd name="connsiteX97" fmla="*/ 2930192 w 2930192"/>
              <a:gd name="connsiteY97" fmla="*/ 2125877 h 2275279"/>
              <a:gd name="connsiteX98" fmla="*/ 2905290 w 2930192"/>
              <a:gd name="connsiteY98" fmla="*/ 2200578 h 2275279"/>
              <a:gd name="connsiteX99" fmla="*/ 2896989 w 2930192"/>
              <a:gd name="connsiteY99" fmla="*/ 2225478 h 2275279"/>
              <a:gd name="connsiteX100" fmla="*/ 2896989 w 2930192"/>
              <a:gd name="connsiteY100" fmla="*/ 2275279 h 2275279"/>
              <a:gd name="connsiteX101" fmla="*/ 0 w 2930192"/>
              <a:gd name="connsiteY101" fmla="*/ 2266979 h 2275279"/>
              <a:gd name="connsiteX0" fmla="*/ 0 w 2930192"/>
              <a:gd name="connsiteY0" fmla="*/ 2266979 h 2275279"/>
              <a:gd name="connsiteX1" fmla="*/ 0 w 2930192"/>
              <a:gd name="connsiteY1" fmla="*/ 457546 h 2275279"/>
              <a:gd name="connsiteX2" fmla="*/ 0 w 2930192"/>
              <a:gd name="connsiteY2" fmla="*/ 449246 h 2275279"/>
              <a:gd name="connsiteX3" fmla="*/ 41504 w 2930192"/>
              <a:gd name="connsiteY3" fmla="*/ 382845 h 2275279"/>
              <a:gd name="connsiteX4" fmla="*/ 74708 w 2930192"/>
              <a:gd name="connsiteY4" fmla="*/ 341344 h 2275279"/>
              <a:gd name="connsiteX5" fmla="*/ 99610 w 2930192"/>
              <a:gd name="connsiteY5" fmla="*/ 291543 h 2275279"/>
              <a:gd name="connsiteX6" fmla="*/ 124513 w 2930192"/>
              <a:gd name="connsiteY6" fmla="*/ 274943 h 2275279"/>
              <a:gd name="connsiteX7" fmla="*/ 190919 w 2930192"/>
              <a:gd name="connsiteY7" fmla="*/ 216842 h 2275279"/>
              <a:gd name="connsiteX8" fmla="*/ 257326 w 2930192"/>
              <a:gd name="connsiteY8" fmla="*/ 167041 h 2275279"/>
              <a:gd name="connsiteX9" fmla="*/ 282228 w 2930192"/>
              <a:gd name="connsiteY9" fmla="*/ 150441 h 2275279"/>
              <a:gd name="connsiteX10" fmla="*/ 307131 w 2930192"/>
              <a:gd name="connsiteY10" fmla="*/ 142140 h 2275279"/>
              <a:gd name="connsiteX11" fmla="*/ 332033 w 2930192"/>
              <a:gd name="connsiteY11" fmla="*/ 125540 h 2275279"/>
              <a:gd name="connsiteX12" fmla="*/ 356936 w 2930192"/>
              <a:gd name="connsiteY12" fmla="*/ 117240 h 2275279"/>
              <a:gd name="connsiteX13" fmla="*/ 398440 w 2930192"/>
              <a:gd name="connsiteY13" fmla="*/ 100640 h 2275279"/>
              <a:gd name="connsiteX14" fmla="*/ 423342 w 2930192"/>
              <a:gd name="connsiteY14" fmla="*/ 84039 h 2275279"/>
              <a:gd name="connsiteX15" fmla="*/ 473147 w 2930192"/>
              <a:gd name="connsiteY15" fmla="*/ 67439 h 2275279"/>
              <a:gd name="connsiteX16" fmla="*/ 564457 w 2930192"/>
              <a:gd name="connsiteY16" fmla="*/ 25938 h 2275279"/>
              <a:gd name="connsiteX17" fmla="*/ 589359 w 2930192"/>
              <a:gd name="connsiteY17" fmla="*/ 9338 h 2275279"/>
              <a:gd name="connsiteX18" fmla="*/ 688969 w 2930192"/>
              <a:gd name="connsiteY18" fmla="*/ 1038 h 2275279"/>
              <a:gd name="connsiteX19" fmla="*/ 688969 w 2930192"/>
              <a:gd name="connsiteY19" fmla="*/ 2266979 h 2275279"/>
              <a:gd name="connsiteX20" fmla="*/ 946295 w 2930192"/>
              <a:gd name="connsiteY20" fmla="*/ 2266979 h 2275279"/>
              <a:gd name="connsiteX21" fmla="*/ 954595 w 2930192"/>
              <a:gd name="connsiteY21" fmla="*/ 2266979 h 2275279"/>
              <a:gd name="connsiteX22" fmla="*/ 996100 w 2930192"/>
              <a:gd name="connsiteY22" fmla="*/ 2150777 h 2275279"/>
              <a:gd name="connsiteX23" fmla="*/ 1004400 w 2930192"/>
              <a:gd name="connsiteY23" fmla="*/ 2125877 h 2275279"/>
              <a:gd name="connsiteX24" fmla="*/ 1012701 w 2930192"/>
              <a:gd name="connsiteY24" fmla="*/ 2042875 h 2275279"/>
              <a:gd name="connsiteX25" fmla="*/ 1029303 w 2930192"/>
              <a:gd name="connsiteY25" fmla="*/ 1943273 h 2275279"/>
              <a:gd name="connsiteX26" fmla="*/ 1037604 w 2930192"/>
              <a:gd name="connsiteY26" fmla="*/ 1843671 h 2275279"/>
              <a:gd name="connsiteX27" fmla="*/ 1045905 w 2930192"/>
              <a:gd name="connsiteY27" fmla="*/ 1793871 h 2275279"/>
              <a:gd name="connsiteX28" fmla="*/ 1062506 w 2930192"/>
              <a:gd name="connsiteY28" fmla="*/ 1735769 h 2275279"/>
              <a:gd name="connsiteX29" fmla="*/ 1054205 w 2930192"/>
              <a:gd name="connsiteY29" fmla="*/ 1744070 h 2275279"/>
              <a:gd name="connsiteX30" fmla="*/ 1070807 w 2930192"/>
              <a:gd name="connsiteY30" fmla="*/ 1669368 h 2275279"/>
              <a:gd name="connsiteX31" fmla="*/ 1095710 w 2930192"/>
              <a:gd name="connsiteY31" fmla="*/ 1594667 h 2275279"/>
              <a:gd name="connsiteX32" fmla="*/ 1104010 w 2930192"/>
              <a:gd name="connsiteY32" fmla="*/ 1569766 h 2275279"/>
              <a:gd name="connsiteX33" fmla="*/ 1120612 w 2930192"/>
              <a:gd name="connsiteY33" fmla="*/ 1503365 h 2275279"/>
              <a:gd name="connsiteX34" fmla="*/ 1181893 w 2930192"/>
              <a:gd name="connsiteY34" fmla="*/ 1240710 h 2275279"/>
              <a:gd name="connsiteX35" fmla="*/ 1209244 w 2930192"/>
              <a:gd name="connsiteY35" fmla="*/ 1178934 h 2275279"/>
              <a:gd name="connsiteX36" fmla="*/ 1265628 w 2930192"/>
              <a:gd name="connsiteY36" fmla="*/ 1012431 h 2275279"/>
              <a:gd name="connsiteX37" fmla="*/ 1294929 w 2930192"/>
              <a:gd name="connsiteY37" fmla="*/ 930655 h 2275279"/>
              <a:gd name="connsiteX38" fmla="*/ 1303230 w 2930192"/>
              <a:gd name="connsiteY38" fmla="*/ 905754 h 2275279"/>
              <a:gd name="connsiteX39" fmla="*/ 1369637 w 2930192"/>
              <a:gd name="connsiteY39" fmla="*/ 814453 h 2275279"/>
              <a:gd name="connsiteX40" fmla="*/ 1377938 w 2930192"/>
              <a:gd name="connsiteY40" fmla="*/ 905754 h 2275279"/>
              <a:gd name="connsiteX41" fmla="*/ 1411141 w 2930192"/>
              <a:gd name="connsiteY41" fmla="*/ 831053 h 2275279"/>
              <a:gd name="connsiteX42" fmla="*/ 1427743 w 2930192"/>
              <a:gd name="connsiteY42" fmla="*/ 806153 h 2275279"/>
              <a:gd name="connsiteX43" fmla="*/ 1469247 w 2930192"/>
              <a:gd name="connsiteY43" fmla="*/ 739751 h 2275279"/>
              <a:gd name="connsiteX44" fmla="*/ 1477548 w 2930192"/>
              <a:gd name="connsiteY44" fmla="*/ 706551 h 2275279"/>
              <a:gd name="connsiteX45" fmla="*/ 1527353 w 2930192"/>
              <a:gd name="connsiteY45" fmla="*/ 631849 h 2275279"/>
              <a:gd name="connsiteX46" fmla="*/ 1543954 w 2930192"/>
              <a:gd name="connsiteY46" fmla="*/ 606949 h 2275279"/>
              <a:gd name="connsiteX47" fmla="*/ 1577157 w 2930192"/>
              <a:gd name="connsiteY47" fmla="*/ 548848 h 2275279"/>
              <a:gd name="connsiteX48" fmla="*/ 1585458 w 2930192"/>
              <a:gd name="connsiteY48" fmla="*/ 515647 h 2275279"/>
              <a:gd name="connsiteX49" fmla="*/ 1618662 w 2930192"/>
              <a:gd name="connsiteY49" fmla="*/ 474146 h 2275279"/>
              <a:gd name="connsiteX50" fmla="*/ 1635263 w 2930192"/>
              <a:gd name="connsiteY50" fmla="*/ 449246 h 2275279"/>
              <a:gd name="connsiteX51" fmla="*/ 1668467 w 2930192"/>
              <a:gd name="connsiteY51" fmla="*/ 416045 h 2275279"/>
              <a:gd name="connsiteX52" fmla="*/ 1685068 w 2930192"/>
              <a:gd name="connsiteY52" fmla="*/ 391145 h 2275279"/>
              <a:gd name="connsiteX53" fmla="*/ 1709971 w 2930192"/>
              <a:gd name="connsiteY53" fmla="*/ 357944 h 2275279"/>
              <a:gd name="connsiteX54" fmla="*/ 1726572 w 2930192"/>
              <a:gd name="connsiteY54" fmla="*/ 333044 h 2275279"/>
              <a:gd name="connsiteX55" fmla="*/ 1776377 w 2930192"/>
              <a:gd name="connsiteY55" fmla="*/ 299843 h 2275279"/>
              <a:gd name="connsiteX56" fmla="*/ 1809581 w 2930192"/>
              <a:gd name="connsiteY56" fmla="*/ 274943 h 2275279"/>
              <a:gd name="connsiteX57" fmla="*/ 1834483 w 2930192"/>
              <a:gd name="connsiteY57" fmla="*/ 266643 h 2275279"/>
              <a:gd name="connsiteX58" fmla="*/ 1851085 w 2930192"/>
              <a:gd name="connsiteY58" fmla="*/ 250042 h 2275279"/>
              <a:gd name="connsiteX59" fmla="*/ 1867686 w 2930192"/>
              <a:gd name="connsiteY59" fmla="*/ 225142 h 2275279"/>
              <a:gd name="connsiteX60" fmla="*/ 1892589 w 2930192"/>
              <a:gd name="connsiteY60" fmla="*/ 208542 h 2275279"/>
              <a:gd name="connsiteX61" fmla="*/ 1958996 w 2930192"/>
              <a:gd name="connsiteY61" fmla="*/ 158741 h 2275279"/>
              <a:gd name="connsiteX62" fmla="*/ 2033703 w 2930192"/>
              <a:gd name="connsiteY62" fmla="*/ 133840 h 2275279"/>
              <a:gd name="connsiteX63" fmla="*/ 2083508 w 2930192"/>
              <a:gd name="connsiteY63" fmla="*/ 117240 h 2275279"/>
              <a:gd name="connsiteX64" fmla="*/ 2125012 w 2930192"/>
              <a:gd name="connsiteY64" fmla="*/ 108940 h 2275279"/>
              <a:gd name="connsiteX65" fmla="*/ 2216321 w 2930192"/>
              <a:gd name="connsiteY65" fmla="*/ 100640 h 2275279"/>
              <a:gd name="connsiteX66" fmla="*/ 2291029 w 2930192"/>
              <a:gd name="connsiteY66" fmla="*/ 92340 h 2275279"/>
              <a:gd name="connsiteX67" fmla="*/ 2365736 w 2930192"/>
              <a:gd name="connsiteY67" fmla="*/ 108940 h 2275279"/>
              <a:gd name="connsiteX68" fmla="*/ 2423842 w 2930192"/>
              <a:gd name="connsiteY68" fmla="*/ 125540 h 2275279"/>
              <a:gd name="connsiteX69" fmla="*/ 2448744 w 2930192"/>
              <a:gd name="connsiteY69" fmla="*/ 142140 h 2275279"/>
              <a:gd name="connsiteX70" fmla="*/ 2465346 w 2930192"/>
              <a:gd name="connsiteY70" fmla="*/ 167041 h 2275279"/>
              <a:gd name="connsiteX71" fmla="*/ 2515151 w 2930192"/>
              <a:gd name="connsiteY71" fmla="*/ 225142 h 2275279"/>
              <a:gd name="connsiteX72" fmla="*/ 2548354 w 2930192"/>
              <a:gd name="connsiteY72" fmla="*/ 274943 h 2275279"/>
              <a:gd name="connsiteX73" fmla="*/ 2581558 w 2930192"/>
              <a:gd name="connsiteY73" fmla="*/ 341344 h 2275279"/>
              <a:gd name="connsiteX74" fmla="*/ 2598159 w 2930192"/>
              <a:gd name="connsiteY74" fmla="*/ 374545 h 2275279"/>
              <a:gd name="connsiteX75" fmla="*/ 2614761 w 2930192"/>
              <a:gd name="connsiteY75" fmla="*/ 399445 h 2275279"/>
              <a:gd name="connsiteX76" fmla="*/ 2647964 w 2930192"/>
              <a:gd name="connsiteY76" fmla="*/ 465846 h 2275279"/>
              <a:gd name="connsiteX77" fmla="*/ 2656265 w 2930192"/>
              <a:gd name="connsiteY77" fmla="*/ 490747 h 2275279"/>
              <a:gd name="connsiteX78" fmla="*/ 2672867 w 2930192"/>
              <a:gd name="connsiteY78" fmla="*/ 515647 h 2275279"/>
              <a:gd name="connsiteX79" fmla="*/ 2689468 w 2930192"/>
              <a:gd name="connsiteY79" fmla="*/ 565448 h 2275279"/>
              <a:gd name="connsiteX80" fmla="*/ 2722672 w 2930192"/>
              <a:gd name="connsiteY80" fmla="*/ 648450 h 2275279"/>
              <a:gd name="connsiteX81" fmla="*/ 2739273 w 2930192"/>
              <a:gd name="connsiteY81" fmla="*/ 731451 h 2275279"/>
              <a:gd name="connsiteX82" fmla="*/ 2755875 w 2930192"/>
              <a:gd name="connsiteY82" fmla="*/ 789552 h 2275279"/>
              <a:gd name="connsiteX83" fmla="*/ 2764176 w 2930192"/>
              <a:gd name="connsiteY83" fmla="*/ 847653 h 2275279"/>
              <a:gd name="connsiteX84" fmla="*/ 2772477 w 2930192"/>
              <a:gd name="connsiteY84" fmla="*/ 922355 h 2275279"/>
              <a:gd name="connsiteX85" fmla="*/ 2780777 w 2930192"/>
              <a:gd name="connsiteY85" fmla="*/ 955555 h 2275279"/>
              <a:gd name="connsiteX86" fmla="*/ 2797379 w 2930192"/>
              <a:gd name="connsiteY86" fmla="*/ 1038557 h 2275279"/>
              <a:gd name="connsiteX87" fmla="*/ 2813981 w 2930192"/>
              <a:gd name="connsiteY87" fmla="*/ 1129858 h 2275279"/>
              <a:gd name="connsiteX88" fmla="*/ 2830582 w 2930192"/>
              <a:gd name="connsiteY88" fmla="*/ 1204560 h 2275279"/>
              <a:gd name="connsiteX89" fmla="*/ 2838883 w 2930192"/>
              <a:gd name="connsiteY89" fmla="*/ 1246061 h 2275279"/>
              <a:gd name="connsiteX90" fmla="*/ 2847184 w 2930192"/>
              <a:gd name="connsiteY90" fmla="*/ 1270961 h 2275279"/>
              <a:gd name="connsiteX91" fmla="*/ 2872087 w 2930192"/>
              <a:gd name="connsiteY91" fmla="*/ 1378863 h 2275279"/>
              <a:gd name="connsiteX92" fmla="*/ 2880387 w 2930192"/>
              <a:gd name="connsiteY92" fmla="*/ 1461864 h 2275279"/>
              <a:gd name="connsiteX93" fmla="*/ 2888688 w 2930192"/>
              <a:gd name="connsiteY93" fmla="*/ 1528266 h 2275279"/>
              <a:gd name="connsiteX94" fmla="*/ 2896989 w 2930192"/>
              <a:gd name="connsiteY94" fmla="*/ 1777270 h 2275279"/>
              <a:gd name="connsiteX95" fmla="*/ 2905290 w 2930192"/>
              <a:gd name="connsiteY95" fmla="*/ 2076076 h 2275279"/>
              <a:gd name="connsiteX96" fmla="*/ 2913591 w 2930192"/>
              <a:gd name="connsiteY96" fmla="*/ 2100976 h 2275279"/>
              <a:gd name="connsiteX97" fmla="*/ 2930192 w 2930192"/>
              <a:gd name="connsiteY97" fmla="*/ 2125877 h 2275279"/>
              <a:gd name="connsiteX98" fmla="*/ 2927515 w 2930192"/>
              <a:gd name="connsiteY98" fmla="*/ 2210103 h 2275279"/>
              <a:gd name="connsiteX99" fmla="*/ 2896989 w 2930192"/>
              <a:gd name="connsiteY99" fmla="*/ 2225478 h 2275279"/>
              <a:gd name="connsiteX100" fmla="*/ 2896989 w 2930192"/>
              <a:gd name="connsiteY100" fmla="*/ 2275279 h 2275279"/>
              <a:gd name="connsiteX101" fmla="*/ 0 w 2930192"/>
              <a:gd name="connsiteY101" fmla="*/ 2266979 h 2275279"/>
              <a:gd name="connsiteX0" fmla="*/ 0 w 2930192"/>
              <a:gd name="connsiteY0" fmla="*/ 2266979 h 2275279"/>
              <a:gd name="connsiteX1" fmla="*/ 0 w 2930192"/>
              <a:gd name="connsiteY1" fmla="*/ 457546 h 2275279"/>
              <a:gd name="connsiteX2" fmla="*/ 0 w 2930192"/>
              <a:gd name="connsiteY2" fmla="*/ 449246 h 2275279"/>
              <a:gd name="connsiteX3" fmla="*/ 41504 w 2930192"/>
              <a:gd name="connsiteY3" fmla="*/ 382845 h 2275279"/>
              <a:gd name="connsiteX4" fmla="*/ 74708 w 2930192"/>
              <a:gd name="connsiteY4" fmla="*/ 341344 h 2275279"/>
              <a:gd name="connsiteX5" fmla="*/ 99610 w 2930192"/>
              <a:gd name="connsiteY5" fmla="*/ 291543 h 2275279"/>
              <a:gd name="connsiteX6" fmla="*/ 124513 w 2930192"/>
              <a:gd name="connsiteY6" fmla="*/ 274943 h 2275279"/>
              <a:gd name="connsiteX7" fmla="*/ 190919 w 2930192"/>
              <a:gd name="connsiteY7" fmla="*/ 216842 h 2275279"/>
              <a:gd name="connsiteX8" fmla="*/ 257326 w 2930192"/>
              <a:gd name="connsiteY8" fmla="*/ 167041 h 2275279"/>
              <a:gd name="connsiteX9" fmla="*/ 282228 w 2930192"/>
              <a:gd name="connsiteY9" fmla="*/ 150441 h 2275279"/>
              <a:gd name="connsiteX10" fmla="*/ 307131 w 2930192"/>
              <a:gd name="connsiteY10" fmla="*/ 142140 h 2275279"/>
              <a:gd name="connsiteX11" fmla="*/ 332033 w 2930192"/>
              <a:gd name="connsiteY11" fmla="*/ 125540 h 2275279"/>
              <a:gd name="connsiteX12" fmla="*/ 356936 w 2930192"/>
              <a:gd name="connsiteY12" fmla="*/ 117240 h 2275279"/>
              <a:gd name="connsiteX13" fmla="*/ 398440 w 2930192"/>
              <a:gd name="connsiteY13" fmla="*/ 100640 h 2275279"/>
              <a:gd name="connsiteX14" fmla="*/ 423342 w 2930192"/>
              <a:gd name="connsiteY14" fmla="*/ 84039 h 2275279"/>
              <a:gd name="connsiteX15" fmla="*/ 473147 w 2930192"/>
              <a:gd name="connsiteY15" fmla="*/ 67439 h 2275279"/>
              <a:gd name="connsiteX16" fmla="*/ 564457 w 2930192"/>
              <a:gd name="connsiteY16" fmla="*/ 25938 h 2275279"/>
              <a:gd name="connsiteX17" fmla="*/ 589359 w 2930192"/>
              <a:gd name="connsiteY17" fmla="*/ 9338 h 2275279"/>
              <a:gd name="connsiteX18" fmla="*/ 688969 w 2930192"/>
              <a:gd name="connsiteY18" fmla="*/ 1038 h 2275279"/>
              <a:gd name="connsiteX19" fmla="*/ 688969 w 2930192"/>
              <a:gd name="connsiteY19" fmla="*/ 2266979 h 2275279"/>
              <a:gd name="connsiteX20" fmla="*/ 946295 w 2930192"/>
              <a:gd name="connsiteY20" fmla="*/ 2266979 h 2275279"/>
              <a:gd name="connsiteX21" fmla="*/ 954595 w 2930192"/>
              <a:gd name="connsiteY21" fmla="*/ 2266979 h 2275279"/>
              <a:gd name="connsiteX22" fmla="*/ 996100 w 2930192"/>
              <a:gd name="connsiteY22" fmla="*/ 2150777 h 2275279"/>
              <a:gd name="connsiteX23" fmla="*/ 1004400 w 2930192"/>
              <a:gd name="connsiteY23" fmla="*/ 2125877 h 2275279"/>
              <a:gd name="connsiteX24" fmla="*/ 1012701 w 2930192"/>
              <a:gd name="connsiteY24" fmla="*/ 2042875 h 2275279"/>
              <a:gd name="connsiteX25" fmla="*/ 1029303 w 2930192"/>
              <a:gd name="connsiteY25" fmla="*/ 1943273 h 2275279"/>
              <a:gd name="connsiteX26" fmla="*/ 1037604 w 2930192"/>
              <a:gd name="connsiteY26" fmla="*/ 1843671 h 2275279"/>
              <a:gd name="connsiteX27" fmla="*/ 1045905 w 2930192"/>
              <a:gd name="connsiteY27" fmla="*/ 1793871 h 2275279"/>
              <a:gd name="connsiteX28" fmla="*/ 1062506 w 2930192"/>
              <a:gd name="connsiteY28" fmla="*/ 1735769 h 2275279"/>
              <a:gd name="connsiteX29" fmla="*/ 1054205 w 2930192"/>
              <a:gd name="connsiteY29" fmla="*/ 1744070 h 2275279"/>
              <a:gd name="connsiteX30" fmla="*/ 1070807 w 2930192"/>
              <a:gd name="connsiteY30" fmla="*/ 1669368 h 2275279"/>
              <a:gd name="connsiteX31" fmla="*/ 1095710 w 2930192"/>
              <a:gd name="connsiteY31" fmla="*/ 1594667 h 2275279"/>
              <a:gd name="connsiteX32" fmla="*/ 1104010 w 2930192"/>
              <a:gd name="connsiteY32" fmla="*/ 1569766 h 2275279"/>
              <a:gd name="connsiteX33" fmla="*/ 1120612 w 2930192"/>
              <a:gd name="connsiteY33" fmla="*/ 1503365 h 2275279"/>
              <a:gd name="connsiteX34" fmla="*/ 1181893 w 2930192"/>
              <a:gd name="connsiteY34" fmla="*/ 1240710 h 2275279"/>
              <a:gd name="connsiteX35" fmla="*/ 1209244 w 2930192"/>
              <a:gd name="connsiteY35" fmla="*/ 1178934 h 2275279"/>
              <a:gd name="connsiteX36" fmla="*/ 1265628 w 2930192"/>
              <a:gd name="connsiteY36" fmla="*/ 1012431 h 2275279"/>
              <a:gd name="connsiteX37" fmla="*/ 1294929 w 2930192"/>
              <a:gd name="connsiteY37" fmla="*/ 930655 h 2275279"/>
              <a:gd name="connsiteX38" fmla="*/ 1303230 w 2930192"/>
              <a:gd name="connsiteY38" fmla="*/ 905754 h 2275279"/>
              <a:gd name="connsiteX39" fmla="*/ 1369637 w 2930192"/>
              <a:gd name="connsiteY39" fmla="*/ 814453 h 2275279"/>
              <a:gd name="connsiteX40" fmla="*/ 1377938 w 2930192"/>
              <a:gd name="connsiteY40" fmla="*/ 905754 h 2275279"/>
              <a:gd name="connsiteX41" fmla="*/ 1411141 w 2930192"/>
              <a:gd name="connsiteY41" fmla="*/ 831053 h 2275279"/>
              <a:gd name="connsiteX42" fmla="*/ 1427743 w 2930192"/>
              <a:gd name="connsiteY42" fmla="*/ 806153 h 2275279"/>
              <a:gd name="connsiteX43" fmla="*/ 1469247 w 2930192"/>
              <a:gd name="connsiteY43" fmla="*/ 739751 h 2275279"/>
              <a:gd name="connsiteX44" fmla="*/ 1477548 w 2930192"/>
              <a:gd name="connsiteY44" fmla="*/ 706551 h 2275279"/>
              <a:gd name="connsiteX45" fmla="*/ 1527353 w 2930192"/>
              <a:gd name="connsiteY45" fmla="*/ 631849 h 2275279"/>
              <a:gd name="connsiteX46" fmla="*/ 1543954 w 2930192"/>
              <a:gd name="connsiteY46" fmla="*/ 606949 h 2275279"/>
              <a:gd name="connsiteX47" fmla="*/ 1577157 w 2930192"/>
              <a:gd name="connsiteY47" fmla="*/ 548848 h 2275279"/>
              <a:gd name="connsiteX48" fmla="*/ 1585458 w 2930192"/>
              <a:gd name="connsiteY48" fmla="*/ 515647 h 2275279"/>
              <a:gd name="connsiteX49" fmla="*/ 1618662 w 2930192"/>
              <a:gd name="connsiteY49" fmla="*/ 474146 h 2275279"/>
              <a:gd name="connsiteX50" fmla="*/ 1635263 w 2930192"/>
              <a:gd name="connsiteY50" fmla="*/ 449246 h 2275279"/>
              <a:gd name="connsiteX51" fmla="*/ 1668467 w 2930192"/>
              <a:gd name="connsiteY51" fmla="*/ 416045 h 2275279"/>
              <a:gd name="connsiteX52" fmla="*/ 1685068 w 2930192"/>
              <a:gd name="connsiteY52" fmla="*/ 391145 h 2275279"/>
              <a:gd name="connsiteX53" fmla="*/ 1709971 w 2930192"/>
              <a:gd name="connsiteY53" fmla="*/ 357944 h 2275279"/>
              <a:gd name="connsiteX54" fmla="*/ 1726572 w 2930192"/>
              <a:gd name="connsiteY54" fmla="*/ 333044 h 2275279"/>
              <a:gd name="connsiteX55" fmla="*/ 1776377 w 2930192"/>
              <a:gd name="connsiteY55" fmla="*/ 299843 h 2275279"/>
              <a:gd name="connsiteX56" fmla="*/ 1809581 w 2930192"/>
              <a:gd name="connsiteY56" fmla="*/ 274943 h 2275279"/>
              <a:gd name="connsiteX57" fmla="*/ 1834483 w 2930192"/>
              <a:gd name="connsiteY57" fmla="*/ 266643 h 2275279"/>
              <a:gd name="connsiteX58" fmla="*/ 1851085 w 2930192"/>
              <a:gd name="connsiteY58" fmla="*/ 250042 h 2275279"/>
              <a:gd name="connsiteX59" fmla="*/ 1867686 w 2930192"/>
              <a:gd name="connsiteY59" fmla="*/ 225142 h 2275279"/>
              <a:gd name="connsiteX60" fmla="*/ 1892589 w 2930192"/>
              <a:gd name="connsiteY60" fmla="*/ 208542 h 2275279"/>
              <a:gd name="connsiteX61" fmla="*/ 1958996 w 2930192"/>
              <a:gd name="connsiteY61" fmla="*/ 158741 h 2275279"/>
              <a:gd name="connsiteX62" fmla="*/ 2033703 w 2930192"/>
              <a:gd name="connsiteY62" fmla="*/ 133840 h 2275279"/>
              <a:gd name="connsiteX63" fmla="*/ 2083508 w 2930192"/>
              <a:gd name="connsiteY63" fmla="*/ 117240 h 2275279"/>
              <a:gd name="connsiteX64" fmla="*/ 2125012 w 2930192"/>
              <a:gd name="connsiteY64" fmla="*/ 108940 h 2275279"/>
              <a:gd name="connsiteX65" fmla="*/ 2216321 w 2930192"/>
              <a:gd name="connsiteY65" fmla="*/ 100640 h 2275279"/>
              <a:gd name="connsiteX66" fmla="*/ 2291029 w 2930192"/>
              <a:gd name="connsiteY66" fmla="*/ 92340 h 2275279"/>
              <a:gd name="connsiteX67" fmla="*/ 2365736 w 2930192"/>
              <a:gd name="connsiteY67" fmla="*/ 108940 h 2275279"/>
              <a:gd name="connsiteX68" fmla="*/ 2423842 w 2930192"/>
              <a:gd name="connsiteY68" fmla="*/ 125540 h 2275279"/>
              <a:gd name="connsiteX69" fmla="*/ 2448744 w 2930192"/>
              <a:gd name="connsiteY69" fmla="*/ 142140 h 2275279"/>
              <a:gd name="connsiteX70" fmla="*/ 2465346 w 2930192"/>
              <a:gd name="connsiteY70" fmla="*/ 167041 h 2275279"/>
              <a:gd name="connsiteX71" fmla="*/ 2515151 w 2930192"/>
              <a:gd name="connsiteY71" fmla="*/ 225142 h 2275279"/>
              <a:gd name="connsiteX72" fmla="*/ 2548354 w 2930192"/>
              <a:gd name="connsiteY72" fmla="*/ 274943 h 2275279"/>
              <a:gd name="connsiteX73" fmla="*/ 2581558 w 2930192"/>
              <a:gd name="connsiteY73" fmla="*/ 341344 h 2275279"/>
              <a:gd name="connsiteX74" fmla="*/ 2598159 w 2930192"/>
              <a:gd name="connsiteY74" fmla="*/ 374545 h 2275279"/>
              <a:gd name="connsiteX75" fmla="*/ 2614761 w 2930192"/>
              <a:gd name="connsiteY75" fmla="*/ 399445 h 2275279"/>
              <a:gd name="connsiteX76" fmla="*/ 2647964 w 2930192"/>
              <a:gd name="connsiteY76" fmla="*/ 465846 h 2275279"/>
              <a:gd name="connsiteX77" fmla="*/ 2656265 w 2930192"/>
              <a:gd name="connsiteY77" fmla="*/ 490747 h 2275279"/>
              <a:gd name="connsiteX78" fmla="*/ 2672867 w 2930192"/>
              <a:gd name="connsiteY78" fmla="*/ 515647 h 2275279"/>
              <a:gd name="connsiteX79" fmla="*/ 2689468 w 2930192"/>
              <a:gd name="connsiteY79" fmla="*/ 565448 h 2275279"/>
              <a:gd name="connsiteX80" fmla="*/ 2722672 w 2930192"/>
              <a:gd name="connsiteY80" fmla="*/ 648450 h 2275279"/>
              <a:gd name="connsiteX81" fmla="*/ 2739273 w 2930192"/>
              <a:gd name="connsiteY81" fmla="*/ 731451 h 2275279"/>
              <a:gd name="connsiteX82" fmla="*/ 2755875 w 2930192"/>
              <a:gd name="connsiteY82" fmla="*/ 789552 h 2275279"/>
              <a:gd name="connsiteX83" fmla="*/ 2764176 w 2930192"/>
              <a:gd name="connsiteY83" fmla="*/ 847653 h 2275279"/>
              <a:gd name="connsiteX84" fmla="*/ 2772477 w 2930192"/>
              <a:gd name="connsiteY84" fmla="*/ 922355 h 2275279"/>
              <a:gd name="connsiteX85" fmla="*/ 2780777 w 2930192"/>
              <a:gd name="connsiteY85" fmla="*/ 955555 h 2275279"/>
              <a:gd name="connsiteX86" fmla="*/ 2797379 w 2930192"/>
              <a:gd name="connsiteY86" fmla="*/ 1038557 h 2275279"/>
              <a:gd name="connsiteX87" fmla="*/ 2813981 w 2930192"/>
              <a:gd name="connsiteY87" fmla="*/ 1129858 h 2275279"/>
              <a:gd name="connsiteX88" fmla="*/ 2830582 w 2930192"/>
              <a:gd name="connsiteY88" fmla="*/ 1204560 h 2275279"/>
              <a:gd name="connsiteX89" fmla="*/ 2838883 w 2930192"/>
              <a:gd name="connsiteY89" fmla="*/ 1246061 h 2275279"/>
              <a:gd name="connsiteX90" fmla="*/ 2847184 w 2930192"/>
              <a:gd name="connsiteY90" fmla="*/ 1270961 h 2275279"/>
              <a:gd name="connsiteX91" fmla="*/ 2872087 w 2930192"/>
              <a:gd name="connsiteY91" fmla="*/ 1378863 h 2275279"/>
              <a:gd name="connsiteX92" fmla="*/ 2880387 w 2930192"/>
              <a:gd name="connsiteY92" fmla="*/ 1461864 h 2275279"/>
              <a:gd name="connsiteX93" fmla="*/ 2888688 w 2930192"/>
              <a:gd name="connsiteY93" fmla="*/ 1528266 h 2275279"/>
              <a:gd name="connsiteX94" fmla="*/ 2896989 w 2930192"/>
              <a:gd name="connsiteY94" fmla="*/ 1777270 h 2275279"/>
              <a:gd name="connsiteX95" fmla="*/ 2905290 w 2930192"/>
              <a:gd name="connsiteY95" fmla="*/ 2076076 h 2275279"/>
              <a:gd name="connsiteX96" fmla="*/ 2913591 w 2930192"/>
              <a:gd name="connsiteY96" fmla="*/ 2100976 h 2275279"/>
              <a:gd name="connsiteX97" fmla="*/ 2930192 w 2930192"/>
              <a:gd name="connsiteY97" fmla="*/ 2125877 h 2275279"/>
              <a:gd name="connsiteX98" fmla="*/ 2927515 w 2930192"/>
              <a:gd name="connsiteY98" fmla="*/ 2210103 h 2275279"/>
              <a:gd name="connsiteX99" fmla="*/ 2919214 w 2930192"/>
              <a:gd name="connsiteY99" fmla="*/ 2241353 h 2275279"/>
              <a:gd name="connsiteX100" fmla="*/ 2896989 w 2930192"/>
              <a:gd name="connsiteY100" fmla="*/ 2275279 h 2275279"/>
              <a:gd name="connsiteX101" fmla="*/ 0 w 2930192"/>
              <a:gd name="connsiteY101" fmla="*/ 2266979 h 2275279"/>
              <a:gd name="connsiteX0" fmla="*/ 0 w 2930192"/>
              <a:gd name="connsiteY0" fmla="*/ 2266979 h 2266979"/>
              <a:gd name="connsiteX1" fmla="*/ 0 w 2930192"/>
              <a:gd name="connsiteY1" fmla="*/ 457546 h 2266979"/>
              <a:gd name="connsiteX2" fmla="*/ 0 w 2930192"/>
              <a:gd name="connsiteY2" fmla="*/ 449246 h 2266979"/>
              <a:gd name="connsiteX3" fmla="*/ 41504 w 2930192"/>
              <a:gd name="connsiteY3" fmla="*/ 382845 h 2266979"/>
              <a:gd name="connsiteX4" fmla="*/ 74708 w 2930192"/>
              <a:gd name="connsiteY4" fmla="*/ 341344 h 2266979"/>
              <a:gd name="connsiteX5" fmla="*/ 99610 w 2930192"/>
              <a:gd name="connsiteY5" fmla="*/ 291543 h 2266979"/>
              <a:gd name="connsiteX6" fmla="*/ 124513 w 2930192"/>
              <a:gd name="connsiteY6" fmla="*/ 274943 h 2266979"/>
              <a:gd name="connsiteX7" fmla="*/ 190919 w 2930192"/>
              <a:gd name="connsiteY7" fmla="*/ 216842 h 2266979"/>
              <a:gd name="connsiteX8" fmla="*/ 257326 w 2930192"/>
              <a:gd name="connsiteY8" fmla="*/ 167041 h 2266979"/>
              <a:gd name="connsiteX9" fmla="*/ 282228 w 2930192"/>
              <a:gd name="connsiteY9" fmla="*/ 150441 h 2266979"/>
              <a:gd name="connsiteX10" fmla="*/ 307131 w 2930192"/>
              <a:gd name="connsiteY10" fmla="*/ 142140 h 2266979"/>
              <a:gd name="connsiteX11" fmla="*/ 332033 w 2930192"/>
              <a:gd name="connsiteY11" fmla="*/ 125540 h 2266979"/>
              <a:gd name="connsiteX12" fmla="*/ 356936 w 2930192"/>
              <a:gd name="connsiteY12" fmla="*/ 117240 h 2266979"/>
              <a:gd name="connsiteX13" fmla="*/ 398440 w 2930192"/>
              <a:gd name="connsiteY13" fmla="*/ 100640 h 2266979"/>
              <a:gd name="connsiteX14" fmla="*/ 423342 w 2930192"/>
              <a:gd name="connsiteY14" fmla="*/ 84039 h 2266979"/>
              <a:gd name="connsiteX15" fmla="*/ 473147 w 2930192"/>
              <a:gd name="connsiteY15" fmla="*/ 67439 h 2266979"/>
              <a:gd name="connsiteX16" fmla="*/ 564457 w 2930192"/>
              <a:gd name="connsiteY16" fmla="*/ 25938 h 2266979"/>
              <a:gd name="connsiteX17" fmla="*/ 589359 w 2930192"/>
              <a:gd name="connsiteY17" fmla="*/ 9338 h 2266979"/>
              <a:gd name="connsiteX18" fmla="*/ 688969 w 2930192"/>
              <a:gd name="connsiteY18" fmla="*/ 1038 h 2266979"/>
              <a:gd name="connsiteX19" fmla="*/ 688969 w 2930192"/>
              <a:gd name="connsiteY19" fmla="*/ 2266979 h 2266979"/>
              <a:gd name="connsiteX20" fmla="*/ 946295 w 2930192"/>
              <a:gd name="connsiteY20" fmla="*/ 2266979 h 2266979"/>
              <a:gd name="connsiteX21" fmla="*/ 954595 w 2930192"/>
              <a:gd name="connsiteY21" fmla="*/ 2266979 h 2266979"/>
              <a:gd name="connsiteX22" fmla="*/ 996100 w 2930192"/>
              <a:gd name="connsiteY22" fmla="*/ 2150777 h 2266979"/>
              <a:gd name="connsiteX23" fmla="*/ 1004400 w 2930192"/>
              <a:gd name="connsiteY23" fmla="*/ 2125877 h 2266979"/>
              <a:gd name="connsiteX24" fmla="*/ 1012701 w 2930192"/>
              <a:gd name="connsiteY24" fmla="*/ 2042875 h 2266979"/>
              <a:gd name="connsiteX25" fmla="*/ 1029303 w 2930192"/>
              <a:gd name="connsiteY25" fmla="*/ 1943273 h 2266979"/>
              <a:gd name="connsiteX26" fmla="*/ 1037604 w 2930192"/>
              <a:gd name="connsiteY26" fmla="*/ 1843671 h 2266979"/>
              <a:gd name="connsiteX27" fmla="*/ 1045905 w 2930192"/>
              <a:gd name="connsiteY27" fmla="*/ 1793871 h 2266979"/>
              <a:gd name="connsiteX28" fmla="*/ 1062506 w 2930192"/>
              <a:gd name="connsiteY28" fmla="*/ 1735769 h 2266979"/>
              <a:gd name="connsiteX29" fmla="*/ 1054205 w 2930192"/>
              <a:gd name="connsiteY29" fmla="*/ 1744070 h 2266979"/>
              <a:gd name="connsiteX30" fmla="*/ 1070807 w 2930192"/>
              <a:gd name="connsiteY30" fmla="*/ 1669368 h 2266979"/>
              <a:gd name="connsiteX31" fmla="*/ 1095710 w 2930192"/>
              <a:gd name="connsiteY31" fmla="*/ 1594667 h 2266979"/>
              <a:gd name="connsiteX32" fmla="*/ 1104010 w 2930192"/>
              <a:gd name="connsiteY32" fmla="*/ 1569766 h 2266979"/>
              <a:gd name="connsiteX33" fmla="*/ 1120612 w 2930192"/>
              <a:gd name="connsiteY33" fmla="*/ 1503365 h 2266979"/>
              <a:gd name="connsiteX34" fmla="*/ 1181893 w 2930192"/>
              <a:gd name="connsiteY34" fmla="*/ 1240710 h 2266979"/>
              <a:gd name="connsiteX35" fmla="*/ 1209244 w 2930192"/>
              <a:gd name="connsiteY35" fmla="*/ 1178934 h 2266979"/>
              <a:gd name="connsiteX36" fmla="*/ 1265628 w 2930192"/>
              <a:gd name="connsiteY36" fmla="*/ 1012431 h 2266979"/>
              <a:gd name="connsiteX37" fmla="*/ 1294929 w 2930192"/>
              <a:gd name="connsiteY37" fmla="*/ 930655 h 2266979"/>
              <a:gd name="connsiteX38" fmla="*/ 1303230 w 2930192"/>
              <a:gd name="connsiteY38" fmla="*/ 905754 h 2266979"/>
              <a:gd name="connsiteX39" fmla="*/ 1369637 w 2930192"/>
              <a:gd name="connsiteY39" fmla="*/ 814453 h 2266979"/>
              <a:gd name="connsiteX40" fmla="*/ 1377938 w 2930192"/>
              <a:gd name="connsiteY40" fmla="*/ 905754 h 2266979"/>
              <a:gd name="connsiteX41" fmla="*/ 1411141 w 2930192"/>
              <a:gd name="connsiteY41" fmla="*/ 831053 h 2266979"/>
              <a:gd name="connsiteX42" fmla="*/ 1427743 w 2930192"/>
              <a:gd name="connsiteY42" fmla="*/ 806153 h 2266979"/>
              <a:gd name="connsiteX43" fmla="*/ 1469247 w 2930192"/>
              <a:gd name="connsiteY43" fmla="*/ 739751 h 2266979"/>
              <a:gd name="connsiteX44" fmla="*/ 1477548 w 2930192"/>
              <a:gd name="connsiteY44" fmla="*/ 706551 h 2266979"/>
              <a:gd name="connsiteX45" fmla="*/ 1527353 w 2930192"/>
              <a:gd name="connsiteY45" fmla="*/ 631849 h 2266979"/>
              <a:gd name="connsiteX46" fmla="*/ 1543954 w 2930192"/>
              <a:gd name="connsiteY46" fmla="*/ 606949 h 2266979"/>
              <a:gd name="connsiteX47" fmla="*/ 1577157 w 2930192"/>
              <a:gd name="connsiteY47" fmla="*/ 548848 h 2266979"/>
              <a:gd name="connsiteX48" fmla="*/ 1585458 w 2930192"/>
              <a:gd name="connsiteY48" fmla="*/ 515647 h 2266979"/>
              <a:gd name="connsiteX49" fmla="*/ 1618662 w 2930192"/>
              <a:gd name="connsiteY49" fmla="*/ 474146 h 2266979"/>
              <a:gd name="connsiteX50" fmla="*/ 1635263 w 2930192"/>
              <a:gd name="connsiteY50" fmla="*/ 449246 h 2266979"/>
              <a:gd name="connsiteX51" fmla="*/ 1668467 w 2930192"/>
              <a:gd name="connsiteY51" fmla="*/ 416045 h 2266979"/>
              <a:gd name="connsiteX52" fmla="*/ 1685068 w 2930192"/>
              <a:gd name="connsiteY52" fmla="*/ 391145 h 2266979"/>
              <a:gd name="connsiteX53" fmla="*/ 1709971 w 2930192"/>
              <a:gd name="connsiteY53" fmla="*/ 357944 h 2266979"/>
              <a:gd name="connsiteX54" fmla="*/ 1726572 w 2930192"/>
              <a:gd name="connsiteY54" fmla="*/ 333044 h 2266979"/>
              <a:gd name="connsiteX55" fmla="*/ 1776377 w 2930192"/>
              <a:gd name="connsiteY55" fmla="*/ 299843 h 2266979"/>
              <a:gd name="connsiteX56" fmla="*/ 1809581 w 2930192"/>
              <a:gd name="connsiteY56" fmla="*/ 274943 h 2266979"/>
              <a:gd name="connsiteX57" fmla="*/ 1834483 w 2930192"/>
              <a:gd name="connsiteY57" fmla="*/ 266643 h 2266979"/>
              <a:gd name="connsiteX58" fmla="*/ 1851085 w 2930192"/>
              <a:gd name="connsiteY58" fmla="*/ 250042 h 2266979"/>
              <a:gd name="connsiteX59" fmla="*/ 1867686 w 2930192"/>
              <a:gd name="connsiteY59" fmla="*/ 225142 h 2266979"/>
              <a:gd name="connsiteX60" fmla="*/ 1892589 w 2930192"/>
              <a:gd name="connsiteY60" fmla="*/ 208542 h 2266979"/>
              <a:gd name="connsiteX61" fmla="*/ 1958996 w 2930192"/>
              <a:gd name="connsiteY61" fmla="*/ 158741 h 2266979"/>
              <a:gd name="connsiteX62" fmla="*/ 2033703 w 2930192"/>
              <a:gd name="connsiteY62" fmla="*/ 133840 h 2266979"/>
              <a:gd name="connsiteX63" fmla="*/ 2083508 w 2930192"/>
              <a:gd name="connsiteY63" fmla="*/ 117240 h 2266979"/>
              <a:gd name="connsiteX64" fmla="*/ 2125012 w 2930192"/>
              <a:gd name="connsiteY64" fmla="*/ 108940 h 2266979"/>
              <a:gd name="connsiteX65" fmla="*/ 2216321 w 2930192"/>
              <a:gd name="connsiteY65" fmla="*/ 100640 h 2266979"/>
              <a:gd name="connsiteX66" fmla="*/ 2291029 w 2930192"/>
              <a:gd name="connsiteY66" fmla="*/ 92340 h 2266979"/>
              <a:gd name="connsiteX67" fmla="*/ 2365736 w 2930192"/>
              <a:gd name="connsiteY67" fmla="*/ 108940 h 2266979"/>
              <a:gd name="connsiteX68" fmla="*/ 2423842 w 2930192"/>
              <a:gd name="connsiteY68" fmla="*/ 125540 h 2266979"/>
              <a:gd name="connsiteX69" fmla="*/ 2448744 w 2930192"/>
              <a:gd name="connsiteY69" fmla="*/ 142140 h 2266979"/>
              <a:gd name="connsiteX70" fmla="*/ 2465346 w 2930192"/>
              <a:gd name="connsiteY70" fmla="*/ 167041 h 2266979"/>
              <a:gd name="connsiteX71" fmla="*/ 2515151 w 2930192"/>
              <a:gd name="connsiteY71" fmla="*/ 225142 h 2266979"/>
              <a:gd name="connsiteX72" fmla="*/ 2548354 w 2930192"/>
              <a:gd name="connsiteY72" fmla="*/ 274943 h 2266979"/>
              <a:gd name="connsiteX73" fmla="*/ 2581558 w 2930192"/>
              <a:gd name="connsiteY73" fmla="*/ 341344 h 2266979"/>
              <a:gd name="connsiteX74" fmla="*/ 2598159 w 2930192"/>
              <a:gd name="connsiteY74" fmla="*/ 374545 h 2266979"/>
              <a:gd name="connsiteX75" fmla="*/ 2614761 w 2930192"/>
              <a:gd name="connsiteY75" fmla="*/ 399445 h 2266979"/>
              <a:gd name="connsiteX76" fmla="*/ 2647964 w 2930192"/>
              <a:gd name="connsiteY76" fmla="*/ 465846 h 2266979"/>
              <a:gd name="connsiteX77" fmla="*/ 2656265 w 2930192"/>
              <a:gd name="connsiteY77" fmla="*/ 490747 h 2266979"/>
              <a:gd name="connsiteX78" fmla="*/ 2672867 w 2930192"/>
              <a:gd name="connsiteY78" fmla="*/ 515647 h 2266979"/>
              <a:gd name="connsiteX79" fmla="*/ 2689468 w 2930192"/>
              <a:gd name="connsiteY79" fmla="*/ 565448 h 2266979"/>
              <a:gd name="connsiteX80" fmla="*/ 2722672 w 2930192"/>
              <a:gd name="connsiteY80" fmla="*/ 648450 h 2266979"/>
              <a:gd name="connsiteX81" fmla="*/ 2739273 w 2930192"/>
              <a:gd name="connsiteY81" fmla="*/ 731451 h 2266979"/>
              <a:gd name="connsiteX82" fmla="*/ 2755875 w 2930192"/>
              <a:gd name="connsiteY82" fmla="*/ 789552 h 2266979"/>
              <a:gd name="connsiteX83" fmla="*/ 2764176 w 2930192"/>
              <a:gd name="connsiteY83" fmla="*/ 847653 h 2266979"/>
              <a:gd name="connsiteX84" fmla="*/ 2772477 w 2930192"/>
              <a:gd name="connsiteY84" fmla="*/ 922355 h 2266979"/>
              <a:gd name="connsiteX85" fmla="*/ 2780777 w 2930192"/>
              <a:gd name="connsiteY85" fmla="*/ 955555 h 2266979"/>
              <a:gd name="connsiteX86" fmla="*/ 2797379 w 2930192"/>
              <a:gd name="connsiteY86" fmla="*/ 1038557 h 2266979"/>
              <a:gd name="connsiteX87" fmla="*/ 2813981 w 2930192"/>
              <a:gd name="connsiteY87" fmla="*/ 1129858 h 2266979"/>
              <a:gd name="connsiteX88" fmla="*/ 2830582 w 2930192"/>
              <a:gd name="connsiteY88" fmla="*/ 1204560 h 2266979"/>
              <a:gd name="connsiteX89" fmla="*/ 2838883 w 2930192"/>
              <a:gd name="connsiteY89" fmla="*/ 1246061 h 2266979"/>
              <a:gd name="connsiteX90" fmla="*/ 2847184 w 2930192"/>
              <a:gd name="connsiteY90" fmla="*/ 1270961 h 2266979"/>
              <a:gd name="connsiteX91" fmla="*/ 2872087 w 2930192"/>
              <a:gd name="connsiteY91" fmla="*/ 1378863 h 2266979"/>
              <a:gd name="connsiteX92" fmla="*/ 2880387 w 2930192"/>
              <a:gd name="connsiteY92" fmla="*/ 1461864 h 2266979"/>
              <a:gd name="connsiteX93" fmla="*/ 2888688 w 2930192"/>
              <a:gd name="connsiteY93" fmla="*/ 1528266 h 2266979"/>
              <a:gd name="connsiteX94" fmla="*/ 2896989 w 2930192"/>
              <a:gd name="connsiteY94" fmla="*/ 1777270 h 2266979"/>
              <a:gd name="connsiteX95" fmla="*/ 2905290 w 2930192"/>
              <a:gd name="connsiteY95" fmla="*/ 2076076 h 2266979"/>
              <a:gd name="connsiteX96" fmla="*/ 2913591 w 2930192"/>
              <a:gd name="connsiteY96" fmla="*/ 2100976 h 2266979"/>
              <a:gd name="connsiteX97" fmla="*/ 2930192 w 2930192"/>
              <a:gd name="connsiteY97" fmla="*/ 2125877 h 2266979"/>
              <a:gd name="connsiteX98" fmla="*/ 2927515 w 2930192"/>
              <a:gd name="connsiteY98" fmla="*/ 2210103 h 2266979"/>
              <a:gd name="connsiteX99" fmla="*/ 2919214 w 2930192"/>
              <a:gd name="connsiteY99" fmla="*/ 2241353 h 2266979"/>
              <a:gd name="connsiteX100" fmla="*/ 0 w 2930192"/>
              <a:gd name="connsiteY100" fmla="*/ 2266979 h 2266979"/>
              <a:gd name="connsiteX0" fmla="*/ 0 w 2930192"/>
              <a:gd name="connsiteY0" fmla="*/ 2266979 h 2266979"/>
              <a:gd name="connsiteX1" fmla="*/ 0 w 2930192"/>
              <a:gd name="connsiteY1" fmla="*/ 457546 h 2266979"/>
              <a:gd name="connsiteX2" fmla="*/ 0 w 2930192"/>
              <a:gd name="connsiteY2" fmla="*/ 449246 h 2266979"/>
              <a:gd name="connsiteX3" fmla="*/ 41504 w 2930192"/>
              <a:gd name="connsiteY3" fmla="*/ 382845 h 2266979"/>
              <a:gd name="connsiteX4" fmla="*/ 74708 w 2930192"/>
              <a:gd name="connsiteY4" fmla="*/ 341344 h 2266979"/>
              <a:gd name="connsiteX5" fmla="*/ 99610 w 2930192"/>
              <a:gd name="connsiteY5" fmla="*/ 291543 h 2266979"/>
              <a:gd name="connsiteX6" fmla="*/ 124513 w 2930192"/>
              <a:gd name="connsiteY6" fmla="*/ 274943 h 2266979"/>
              <a:gd name="connsiteX7" fmla="*/ 190919 w 2930192"/>
              <a:gd name="connsiteY7" fmla="*/ 216842 h 2266979"/>
              <a:gd name="connsiteX8" fmla="*/ 257326 w 2930192"/>
              <a:gd name="connsiteY8" fmla="*/ 167041 h 2266979"/>
              <a:gd name="connsiteX9" fmla="*/ 282228 w 2930192"/>
              <a:gd name="connsiteY9" fmla="*/ 150441 h 2266979"/>
              <a:gd name="connsiteX10" fmla="*/ 307131 w 2930192"/>
              <a:gd name="connsiteY10" fmla="*/ 142140 h 2266979"/>
              <a:gd name="connsiteX11" fmla="*/ 332033 w 2930192"/>
              <a:gd name="connsiteY11" fmla="*/ 125540 h 2266979"/>
              <a:gd name="connsiteX12" fmla="*/ 356936 w 2930192"/>
              <a:gd name="connsiteY12" fmla="*/ 117240 h 2266979"/>
              <a:gd name="connsiteX13" fmla="*/ 398440 w 2930192"/>
              <a:gd name="connsiteY13" fmla="*/ 100640 h 2266979"/>
              <a:gd name="connsiteX14" fmla="*/ 423342 w 2930192"/>
              <a:gd name="connsiteY14" fmla="*/ 84039 h 2266979"/>
              <a:gd name="connsiteX15" fmla="*/ 473147 w 2930192"/>
              <a:gd name="connsiteY15" fmla="*/ 67439 h 2266979"/>
              <a:gd name="connsiteX16" fmla="*/ 564457 w 2930192"/>
              <a:gd name="connsiteY16" fmla="*/ 25938 h 2266979"/>
              <a:gd name="connsiteX17" fmla="*/ 589359 w 2930192"/>
              <a:gd name="connsiteY17" fmla="*/ 9338 h 2266979"/>
              <a:gd name="connsiteX18" fmla="*/ 688969 w 2930192"/>
              <a:gd name="connsiteY18" fmla="*/ 1038 h 2266979"/>
              <a:gd name="connsiteX19" fmla="*/ 688969 w 2930192"/>
              <a:gd name="connsiteY19" fmla="*/ 2266979 h 2266979"/>
              <a:gd name="connsiteX20" fmla="*/ 946295 w 2930192"/>
              <a:gd name="connsiteY20" fmla="*/ 2266979 h 2266979"/>
              <a:gd name="connsiteX21" fmla="*/ 954595 w 2930192"/>
              <a:gd name="connsiteY21" fmla="*/ 2266979 h 2266979"/>
              <a:gd name="connsiteX22" fmla="*/ 996100 w 2930192"/>
              <a:gd name="connsiteY22" fmla="*/ 2150777 h 2266979"/>
              <a:gd name="connsiteX23" fmla="*/ 1004400 w 2930192"/>
              <a:gd name="connsiteY23" fmla="*/ 2125877 h 2266979"/>
              <a:gd name="connsiteX24" fmla="*/ 1012701 w 2930192"/>
              <a:gd name="connsiteY24" fmla="*/ 2042875 h 2266979"/>
              <a:gd name="connsiteX25" fmla="*/ 1029303 w 2930192"/>
              <a:gd name="connsiteY25" fmla="*/ 1943273 h 2266979"/>
              <a:gd name="connsiteX26" fmla="*/ 1037604 w 2930192"/>
              <a:gd name="connsiteY26" fmla="*/ 1843671 h 2266979"/>
              <a:gd name="connsiteX27" fmla="*/ 1045905 w 2930192"/>
              <a:gd name="connsiteY27" fmla="*/ 1793871 h 2266979"/>
              <a:gd name="connsiteX28" fmla="*/ 1062506 w 2930192"/>
              <a:gd name="connsiteY28" fmla="*/ 1735769 h 2266979"/>
              <a:gd name="connsiteX29" fmla="*/ 1054205 w 2930192"/>
              <a:gd name="connsiteY29" fmla="*/ 1744070 h 2266979"/>
              <a:gd name="connsiteX30" fmla="*/ 1070807 w 2930192"/>
              <a:gd name="connsiteY30" fmla="*/ 1669368 h 2266979"/>
              <a:gd name="connsiteX31" fmla="*/ 1095710 w 2930192"/>
              <a:gd name="connsiteY31" fmla="*/ 1594667 h 2266979"/>
              <a:gd name="connsiteX32" fmla="*/ 1104010 w 2930192"/>
              <a:gd name="connsiteY32" fmla="*/ 1569766 h 2266979"/>
              <a:gd name="connsiteX33" fmla="*/ 1120612 w 2930192"/>
              <a:gd name="connsiteY33" fmla="*/ 1503365 h 2266979"/>
              <a:gd name="connsiteX34" fmla="*/ 1181893 w 2930192"/>
              <a:gd name="connsiteY34" fmla="*/ 1240710 h 2266979"/>
              <a:gd name="connsiteX35" fmla="*/ 1209244 w 2930192"/>
              <a:gd name="connsiteY35" fmla="*/ 1178934 h 2266979"/>
              <a:gd name="connsiteX36" fmla="*/ 1265628 w 2930192"/>
              <a:gd name="connsiteY36" fmla="*/ 1012431 h 2266979"/>
              <a:gd name="connsiteX37" fmla="*/ 1294929 w 2930192"/>
              <a:gd name="connsiteY37" fmla="*/ 930655 h 2266979"/>
              <a:gd name="connsiteX38" fmla="*/ 1303230 w 2930192"/>
              <a:gd name="connsiteY38" fmla="*/ 905754 h 2266979"/>
              <a:gd name="connsiteX39" fmla="*/ 1369637 w 2930192"/>
              <a:gd name="connsiteY39" fmla="*/ 814453 h 2266979"/>
              <a:gd name="connsiteX40" fmla="*/ 1377938 w 2930192"/>
              <a:gd name="connsiteY40" fmla="*/ 905754 h 2266979"/>
              <a:gd name="connsiteX41" fmla="*/ 1411141 w 2930192"/>
              <a:gd name="connsiteY41" fmla="*/ 831053 h 2266979"/>
              <a:gd name="connsiteX42" fmla="*/ 1427743 w 2930192"/>
              <a:gd name="connsiteY42" fmla="*/ 806153 h 2266979"/>
              <a:gd name="connsiteX43" fmla="*/ 1469247 w 2930192"/>
              <a:gd name="connsiteY43" fmla="*/ 739751 h 2266979"/>
              <a:gd name="connsiteX44" fmla="*/ 1477548 w 2930192"/>
              <a:gd name="connsiteY44" fmla="*/ 706551 h 2266979"/>
              <a:gd name="connsiteX45" fmla="*/ 1527353 w 2930192"/>
              <a:gd name="connsiteY45" fmla="*/ 631849 h 2266979"/>
              <a:gd name="connsiteX46" fmla="*/ 1543954 w 2930192"/>
              <a:gd name="connsiteY46" fmla="*/ 606949 h 2266979"/>
              <a:gd name="connsiteX47" fmla="*/ 1577157 w 2930192"/>
              <a:gd name="connsiteY47" fmla="*/ 548848 h 2266979"/>
              <a:gd name="connsiteX48" fmla="*/ 1585458 w 2930192"/>
              <a:gd name="connsiteY48" fmla="*/ 515647 h 2266979"/>
              <a:gd name="connsiteX49" fmla="*/ 1618662 w 2930192"/>
              <a:gd name="connsiteY49" fmla="*/ 474146 h 2266979"/>
              <a:gd name="connsiteX50" fmla="*/ 1635263 w 2930192"/>
              <a:gd name="connsiteY50" fmla="*/ 449246 h 2266979"/>
              <a:gd name="connsiteX51" fmla="*/ 1668467 w 2930192"/>
              <a:gd name="connsiteY51" fmla="*/ 416045 h 2266979"/>
              <a:gd name="connsiteX52" fmla="*/ 1685068 w 2930192"/>
              <a:gd name="connsiteY52" fmla="*/ 391145 h 2266979"/>
              <a:gd name="connsiteX53" fmla="*/ 1709971 w 2930192"/>
              <a:gd name="connsiteY53" fmla="*/ 357944 h 2266979"/>
              <a:gd name="connsiteX54" fmla="*/ 1726572 w 2930192"/>
              <a:gd name="connsiteY54" fmla="*/ 333044 h 2266979"/>
              <a:gd name="connsiteX55" fmla="*/ 1776377 w 2930192"/>
              <a:gd name="connsiteY55" fmla="*/ 299843 h 2266979"/>
              <a:gd name="connsiteX56" fmla="*/ 1809581 w 2930192"/>
              <a:gd name="connsiteY56" fmla="*/ 274943 h 2266979"/>
              <a:gd name="connsiteX57" fmla="*/ 1834483 w 2930192"/>
              <a:gd name="connsiteY57" fmla="*/ 266643 h 2266979"/>
              <a:gd name="connsiteX58" fmla="*/ 1851085 w 2930192"/>
              <a:gd name="connsiteY58" fmla="*/ 250042 h 2266979"/>
              <a:gd name="connsiteX59" fmla="*/ 1867686 w 2930192"/>
              <a:gd name="connsiteY59" fmla="*/ 225142 h 2266979"/>
              <a:gd name="connsiteX60" fmla="*/ 1892589 w 2930192"/>
              <a:gd name="connsiteY60" fmla="*/ 208542 h 2266979"/>
              <a:gd name="connsiteX61" fmla="*/ 1958996 w 2930192"/>
              <a:gd name="connsiteY61" fmla="*/ 158741 h 2266979"/>
              <a:gd name="connsiteX62" fmla="*/ 2033703 w 2930192"/>
              <a:gd name="connsiteY62" fmla="*/ 133840 h 2266979"/>
              <a:gd name="connsiteX63" fmla="*/ 2083508 w 2930192"/>
              <a:gd name="connsiteY63" fmla="*/ 117240 h 2266979"/>
              <a:gd name="connsiteX64" fmla="*/ 2125012 w 2930192"/>
              <a:gd name="connsiteY64" fmla="*/ 108940 h 2266979"/>
              <a:gd name="connsiteX65" fmla="*/ 2216321 w 2930192"/>
              <a:gd name="connsiteY65" fmla="*/ 100640 h 2266979"/>
              <a:gd name="connsiteX66" fmla="*/ 2291029 w 2930192"/>
              <a:gd name="connsiteY66" fmla="*/ 92340 h 2266979"/>
              <a:gd name="connsiteX67" fmla="*/ 2365736 w 2930192"/>
              <a:gd name="connsiteY67" fmla="*/ 108940 h 2266979"/>
              <a:gd name="connsiteX68" fmla="*/ 2423842 w 2930192"/>
              <a:gd name="connsiteY68" fmla="*/ 125540 h 2266979"/>
              <a:gd name="connsiteX69" fmla="*/ 2448744 w 2930192"/>
              <a:gd name="connsiteY69" fmla="*/ 142140 h 2266979"/>
              <a:gd name="connsiteX70" fmla="*/ 2465346 w 2930192"/>
              <a:gd name="connsiteY70" fmla="*/ 167041 h 2266979"/>
              <a:gd name="connsiteX71" fmla="*/ 2515151 w 2930192"/>
              <a:gd name="connsiteY71" fmla="*/ 225142 h 2266979"/>
              <a:gd name="connsiteX72" fmla="*/ 2548354 w 2930192"/>
              <a:gd name="connsiteY72" fmla="*/ 274943 h 2266979"/>
              <a:gd name="connsiteX73" fmla="*/ 2581558 w 2930192"/>
              <a:gd name="connsiteY73" fmla="*/ 341344 h 2266979"/>
              <a:gd name="connsiteX74" fmla="*/ 2598159 w 2930192"/>
              <a:gd name="connsiteY74" fmla="*/ 374545 h 2266979"/>
              <a:gd name="connsiteX75" fmla="*/ 2614761 w 2930192"/>
              <a:gd name="connsiteY75" fmla="*/ 399445 h 2266979"/>
              <a:gd name="connsiteX76" fmla="*/ 2647964 w 2930192"/>
              <a:gd name="connsiteY76" fmla="*/ 465846 h 2266979"/>
              <a:gd name="connsiteX77" fmla="*/ 2656265 w 2930192"/>
              <a:gd name="connsiteY77" fmla="*/ 490747 h 2266979"/>
              <a:gd name="connsiteX78" fmla="*/ 2672867 w 2930192"/>
              <a:gd name="connsiteY78" fmla="*/ 515647 h 2266979"/>
              <a:gd name="connsiteX79" fmla="*/ 2689468 w 2930192"/>
              <a:gd name="connsiteY79" fmla="*/ 565448 h 2266979"/>
              <a:gd name="connsiteX80" fmla="*/ 2722672 w 2930192"/>
              <a:gd name="connsiteY80" fmla="*/ 648450 h 2266979"/>
              <a:gd name="connsiteX81" fmla="*/ 2739273 w 2930192"/>
              <a:gd name="connsiteY81" fmla="*/ 731451 h 2266979"/>
              <a:gd name="connsiteX82" fmla="*/ 2755875 w 2930192"/>
              <a:gd name="connsiteY82" fmla="*/ 789552 h 2266979"/>
              <a:gd name="connsiteX83" fmla="*/ 2764176 w 2930192"/>
              <a:gd name="connsiteY83" fmla="*/ 847653 h 2266979"/>
              <a:gd name="connsiteX84" fmla="*/ 2772477 w 2930192"/>
              <a:gd name="connsiteY84" fmla="*/ 922355 h 2266979"/>
              <a:gd name="connsiteX85" fmla="*/ 2780777 w 2930192"/>
              <a:gd name="connsiteY85" fmla="*/ 955555 h 2266979"/>
              <a:gd name="connsiteX86" fmla="*/ 2797379 w 2930192"/>
              <a:gd name="connsiteY86" fmla="*/ 1038557 h 2266979"/>
              <a:gd name="connsiteX87" fmla="*/ 2813981 w 2930192"/>
              <a:gd name="connsiteY87" fmla="*/ 1129858 h 2266979"/>
              <a:gd name="connsiteX88" fmla="*/ 2830582 w 2930192"/>
              <a:gd name="connsiteY88" fmla="*/ 1204560 h 2266979"/>
              <a:gd name="connsiteX89" fmla="*/ 2838883 w 2930192"/>
              <a:gd name="connsiteY89" fmla="*/ 1246061 h 2266979"/>
              <a:gd name="connsiteX90" fmla="*/ 2847184 w 2930192"/>
              <a:gd name="connsiteY90" fmla="*/ 1270961 h 2266979"/>
              <a:gd name="connsiteX91" fmla="*/ 2872087 w 2930192"/>
              <a:gd name="connsiteY91" fmla="*/ 1378863 h 2266979"/>
              <a:gd name="connsiteX92" fmla="*/ 2880387 w 2930192"/>
              <a:gd name="connsiteY92" fmla="*/ 1461864 h 2266979"/>
              <a:gd name="connsiteX93" fmla="*/ 2888688 w 2930192"/>
              <a:gd name="connsiteY93" fmla="*/ 1528266 h 2266979"/>
              <a:gd name="connsiteX94" fmla="*/ 2896989 w 2930192"/>
              <a:gd name="connsiteY94" fmla="*/ 1777270 h 2266979"/>
              <a:gd name="connsiteX95" fmla="*/ 2905290 w 2930192"/>
              <a:gd name="connsiteY95" fmla="*/ 2076076 h 2266979"/>
              <a:gd name="connsiteX96" fmla="*/ 2913591 w 2930192"/>
              <a:gd name="connsiteY96" fmla="*/ 2100976 h 2266979"/>
              <a:gd name="connsiteX97" fmla="*/ 2930192 w 2930192"/>
              <a:gd name="connsiteY97" fmla="*/ 2125877 h 2266979"/>
              <a:gd name="connsiteX98" fmla="*/ 2927515 w 2930192"/>
              <a:gd name="connsiteY98" fmla="*/ 2210103 h 2266979"/>
              <a:gd name="connsiteX99" fmla="*/ 2927680 w 2930192"/>
              <a:gd name="connsiteY99" fmla="*/ 2266753 h 2266979"/>
              <a:gd name="connsiteX100" fmla="*/ 0 w 2930192"/>
              <a:gd name="connsiteY100" fmla="*/ 2266979 h 2266979"/>
              <a:gd name="connsiteX0" fmla="*/ 0 w 2930192"/>
              <a:gd name="connsiteY0" fmla="*/ 2266979 h 2266979"/>
              <a:gd name="connsiteX1" fmla="*/ 0 w 2930192"/>
              <a:gd name="connsiteY1" fmla="*/ 457546 h 2266979"/>
              <a:gd name="connsiteX2" fmla="*/ 0 w 2930192"/>
              <a:gd name="connsiteY2" fmla="*/ 449246 h 2266979"/>
              <a:gd name="connsiteX3" fmla="*/ 41504 w 2930192"/>
              <a:gd name="connsiteY3" fmla="*/ 382845 h 2266979"/>
              <a:gd name="connsiteX4" fmla="*/ 74708 w 2930192"/>
              <a:gd name="connsiteY4" fmla="*/ 341344 h 2266979"/>
              <a:gd name="connsiteX5" fmla="*/ 99610 w 2930192"/>
              <a:gd name="connsiteY5" fmla="*/ 291543 h 2266979"/>
              <a:gd name="connsiteX6" fmla="*/ 124513 w 2930192"/>
              <a:gd name="connsiteY6" fmla="*/ 274943 h 2266979"/>
              <a:gd name="connsiteX7" fmla="*/ 190919 w 2930192"/>
              <a:gd name="connsiteY7" fmla="*/ 216842 h 2266979"/>
              <a:gd name="connsiteX8" fmla="*/ 257326 w 2930192"/>
              <a:gd name="connsiteY8" fmla="*/ 167041 h 2266979"/>
              <a:gd name="connsiteX9" fmla="*/ 282228 w 2930192"/>
              <a:gd name="connsiteY9" fmla="*/ 150441 h 2266979"/>
              <a:gd name="connsiteX10" fmla="*/ 307131 w 2930192"/>
              <a:gd name="connsiteY10" fmla="*/ 142140 h 2266979"/>
              <a:gd name="connsiteX11" fmla="*/ 332033 w 2930192"/>
              <a:gd name="connsiteY11" fmla="*/ 125540 h 2266979"/>
              <a:gd name="connsiteX12" fmla="*/ 356936 w 2930192"/>
              <a:gd name="connsiteY12" fmla="*/ 117240 h 2266979"/>
              <a:gd name="connsiteX13" fmla="*/ 398440 w 2930192"/>
              <a:gd name="connsiteY13" fmla="*/ 100640 h 2266979"/>
              <a:gd name="connsiteX14" fmla="*/ 423342 w 2930192"/>
              <a:gd name="connsiteY14" fmla="*/ 84039 h 2266979"/>
              <a:gd name="connsiteX15" fmla="*/ 473147 w 2930192"/>
              <a:gd name="connsiteY15" fmla="*/ 67439 h 2266979"/>
              <a:gd name="connsiteX16" fmla="*/ 564457 w 2930192"/>
              <a:gd name="connsiteY16" fmla="*/ 25938 h 2266979"/>
              <a:gd name="connsiteX17" fmla="*/ 589359 w 2930192"/>
              <a:gd name="connsiteY17" fmla="*/ 9338 h 2266979"/>
              <a:gd name="connsiteX18" fmla="*/ 688969 w 2930192"/>
              <a:gd name="connsiteY18" fmla="*/ 1038 h 2266979"/>
              <a:gd name="connsiteX19" fmla="*/ 688969 w 2930192"/>
              <a:gd name="connsiteY19" fmla="*/ 2266979 h 2266979"/>
              <a:gd name="connsiteX20" fmla="*/ 946295 w 2930192"/>
              <a:gd name="connsiteY20" fmla="*/ 2266979 h 2266979"/>
              <a:gd name="connsiteX21" fmla="*/ 954595 w 2930192"/>
              <a:gd name="connsiteY21" fmla="*/ 2266979 h 2266979"/>
              <a:gd name="connsiteX22" fmla="*/ 996100 w 2930192"/>
              <a:gd name="connsiteY22" fmla="*/ 2150777 h 2266979"/>
              <a:gd name="connsiteX23" fmla="*/ 1004400 w 2930192"/>
              <a:gd name="connsiteY23" fmla="*/ 2125877 h 2266979"/>
              <a:gd name="connsiteX24" fmla="*/ 1012701 w 2930192"/>
              <a:gd name="connsiteY24" fmla="*/ 2042875 h 2266979"/>
              <a:gd name="connsiteX25" fmla="*/ 1029303 w 2930192"/>
              <a:gd name="connsiteY25" fmla="*/ 1943273 h 2266979"/>
              <a:gd name="connsiteX26" fmla="*/ 1037604 w 2930192"/>
              <a:gd name="connsiteY26" fmla="*/ 1843671 h 2266979"/>
              <a:gd name="connsiteX27" fmla="*/ 1045905 w 2930192"/>
              <a:gd name="connsiteY27" fmla="*/ 1793871 h 2266979"/>
              <a:gd name="connsiteX28" fmla="*/ 1062506 w 2930192"/>
              <a:gd name="connsiteY28" fmla="*/ 1735769 h 2266979"/>
              <a:gd name="connsiteX29" fmla="*/ 1054205 w 2930192"/>
              <a:gd name="connsiteY29" fmla="*/ 1744070 h 2266979"/>
              <a:gd name="connsiteX30" fmla="*/ 1070807 w 2930192"/>
              <a:gd name="connsiteY30" fmla="*/ 1669368 h 2266979"/>
              <a:gd name="connsiteX31" fmla="*/ 1095710 w 2930192"/>
              <a:gd name="connsiteY31" fmla="*/ 1594667 h 2266979"/>
              <a:gd name="connsiteX32" fmla="*/ 1104010 w 2930192"/>
              <a:gd name="connsiteY32" fmla="*/ 1569766 h 2266979"/>
              <a:gd name="connsiteX33" fmla="*/ 1120612 w 2930192"/>
              <a:gd name="connsiteY33" fmla="*/ 1503365 h 2266979"/>
              <a:gd name="connsiteX34" fmla="*/ 1181893 w 2930192"/>
              <a:gd name="connsiteY34" fmla="*/ 1240710 h 2266979"/>
              <a:gd name="connsiteX35" fmla="*/ 1209244 w 2930192"/>
              <a:gd name="connsiteY35" fmla="*/ 1178934 h 2266979"/>
              <a:gd name="connsiteX36" fmla="*/ 1265628 w 2930192"/>
              <a:gd name="connsiteY36" fmla="*/ 1012431 h 2266979"/>
              <a:gd name="connsiteX37" fmla="*/ 1294929 w 2930192"/>
              <a:gd name="connsiteY37" fmla="*/ 930655 h 2266979"/>
              <a:gd name="connsiteX38" fmla="*/ 1303230 w 2930192"/>
              <a:gd name="connsiteY38" fmla="*/ 905754 h 2266979"/>
              <a:gd name="connsiteX39" fmla="*/ 1369637 w 2930192"/>
              <a:gd name="connsiteY39" fmla="*/ 814453 h 2266979"/>
              <a:gd name="connsiteX40" fmla="*/ 1377938 w 2930192"/>
              <a:gd name="connsiteY40" fmla="*/ 905754 h 2266979"/>
              <a:gd name="connsiteX41" fmla="*/ 1411141 w 2930192"/>
              <a:gd name="connsiteY41" fmla="*/ 831053 h 2266979"/>
              <a:gd name="connsiteX42" fmla="*/ 1427743 w 2930192"/>
              <a:gd name="connsiteY42" fmla="*/ 806153 h 2266979"/>
              <a:gd name="connsiteX43" fmla="*/ 1469247 w 2930192"/>
              <a:gd name="connsiteY43" fmla="*/ 739751 h 2266979"/>
              <a:gd name="connsiteX44" fmla="*/ 1477548 w 2930192"/>
              <a:gd name="connsiteY44" fmla="*/ 706551 h 2266979"/>
              <a:gd name="connsiteX45" fmla="*/ 1527353 w 2930192"/>
              <a:gd name="connsiteY45" fmla="*/ 631849 h 2266979"/>
              <a:gd name="connsiteX46" fmla="*/ 1543954 w 2930192"/>
              <a:gd name="connsiteY46" fmla="*/ 606949 h 2266979"/>
              <a:gd name="connsiteX47" fmla="*/ 1577157 w 2930192"/>
              <a:gd name="connsiteY47" fmla="*/ 548848 h 2266979"/>
              <a:gd name="connsiteX48" fmla="*/ 1585458 w 2930192"/>
              <a:gd name="connsiteY48" fmla="*/ 515647 h 2266979"/>
              <a:gd name="connsiteX49" fmla="*/ 1618662 w 2930192"/>
              <a:gd name="connsiteY49" fmla="*/ 474146 h 2266979"/>
              <a:gd name="connsiteX50" fmla="*/ 1635263 w 2930192"/>
              <a:gd name="connsiteY50" fmla="*/ 449246 h 2266979"/>
              <a:gd name="connsiteX51" fmla="*/ 1668467 w 2930192"/>
              <a:gd name="connsiteY51" fmla="*/ 416045 h 2266979"/>
              <a:gd name="connsiteX52" fmla="*/ 1685068 w 2930192"/>
              <a:gd name="connsiteY52" fmla="*/ 391145 h 2266979"/>
              <a:gd name="connsiteX53" fmla="*/ 1709971 w 2930192"/>
              <a:gd name="connsiteY53" fmla="*/ 357944 h 2266979"/>
              <a:gd name="connsiteX54" fmla="*/ 1726572 w 2930192"/>
              <a:gd name="connsiteY54" fmla="*/ 333044 h 2266979"/>
              <a:gd name="connsiteX55" fmla="*/ 1776377 w 2930192"/>
              <a:gd name="connsiteY55" fmla="*/ 299843 h 2266979"/>
              <a:gd name="connsiteX56" fmla="*/ 1809581 w 2930192"/>
              <a:gd name="connsiteY56" fmla="*/ 274943 h 2266979"/>
              <a:gd name="connsiteX57" fmla="*/ 1834483 w 2930192"/>
              <a:gd name="connsiteY57" fmla="*/ 266643 h 2266979"/>
              <a:gd name="connsiteX58" fmla="*/ 1851085 w 2930192"/>
              <a:gd name="connsiteY58" fmla="*/ 250042 h 2266979"/>
              <a:gd name="connsiteX59" fmla="*/ 1867686 w 2930192"/>
              <a:gd name="connsiteY59" fmla="*/ 225142 h 2266979"/>
              <a:gd name="connsiteX60" fmla="*/ 1892589 w 2930192"/>
              <a:gd name="connsiteY60" fmla="*/ 208542 h 2266979"/>
              <a:gd name="connsiteX61" fmla="*/ 1958996 w 2930192"/>
              <a:gd name="connsiteY61" fmla="*/ 158741 h 2266979"/>
              <a:gd name="connsiteX62" fmla="*/ 2033703 w 2930192"/>
              <a:gd name="connsiteY62" fmla="*/ 133840 h 2266979"/>
              <a:gd name="connsiteX63" fmla="*/ 2083508 w 2930192"/>
              <a:gd name="connsiteY63" fmla="*/ 117240 h 2266979"/>
              <a:gd name="connsiteX64" fmla="*/ 2125012 w 2930192"/>
              <a:gd name="connsiteY64" fmla="*/ 108940 h 2266979"/>
              <a:gd name="connsiteX65" fmla="*/ 2216321 w 2930192"/>
              <a:gd name="connsiteY65" fmla="*/ 100640 h 2266979"/>
              <a:gd name="connsiteX66" fmla="*/ 2291029 w 2930192"/>
              <a:gd name="connsiteY66" fmla="*/ 92340 h 2266979"/>
              <a:gd name="connsiteX67" fmla="*/ 2365736 w 2930192"/>
              <a:gd name="connsiteY67" fmla="*/ 108940 h 2266979"/>
              <a:gd name="connsiteX68" fmla="*/ 2395267 w 2930192"/>
              <a:gd name="connsiteY68" fmla="*/ 160465 h 2266979"/>
              <a:gd name="connsiteX69" fmla="*/ 2448744 w 2930192"/>
              <a:gd name="connsiteY69" fmla="*/ 142140 h 2266979"/>
              <a:gd name="connsiteX70" fmla="*/ 2465346 w 2930192"/>
              <a:gd name="connsiteY70" fmla="*/ 167041 h 2266979"/>
              <a:gd name="connsiteX71" fmla="*/ 2515151 w 2930192"/>
              <a:gd name="connsiteY71" fmla="*/ 225142 h 2266979"/>
              <a:gd name="connsiteX72" fmla="*/ 2548354 w 2930192"/>
              <a:gd name="connsiteY72" fmla="*/ 274943 h 2266979"/>
              <a:gd name="connsiteX73" fmla="*/ 2581558 w 2930192"/>
              <a:gd name="connsiteY73" fmla="*/ 341344 h 2266979"/>
              <a:gd name="connsiteX74" fmla="*/ 2598159 w 2930192"/>
              <a:gd name="connsiteY74" fmla="*/ 374545 h 2266979"/>
              <a:gd name="connsiteX75" fmla="*/ 2614761 w 2930192"/>
              <a:gd name="connsiteY75" fmla="*/ 399445 h 2266979"/>
              <a:gd name="connsiteX76" fmla="*/ 2647964 w 2930192"/>
              <a:gd name="connsiteY76" fmla="*/ 465846 h 2266979"/>
              <a:gd name="connsiteX77" fmla="*/ 2656265 w 2930192"/>
              <a:gd name="connsiteY77" fmla="*/ 490747 h 2266979"/>
              <a:gd name="connsiteX78" fmla="*/ 2672867 w 2930192"/>
              <a:gd name="connsiteY78" fmla="*/ 515647 h 2266979"/>
              <a:gd name="connsiteX79" fmla="*/ 2689468 w 2930192"/>
              <a:gd name="connsiteY79" fmla="*/ 565448 h 2266979"/>
              <a:gd name="connsiteX80" fmla="*/ 2722672 w 2930192"/>
              <a:gd name="connsiteY80" fmla="*/ 648450 h 2266979"/>
              <a:gd name="connsiteX81" fmla="*/ 2739273 w 2930192"/>
              <a:gd name="connsiteY81" fmla="*/ 731451 h 2266979"/>
              <a:gd name="connsiteX82" fmla="*/ 2755875 w 2930192"/>
              <a:gd name="connsiteY82" fmla="*/ 789552 h 2266979"/>
              <a:gd name="connsiteX83" fmla="*/ 2764176 w 2930192"/>
              <a:gd name="connsiteY83" fmla="*/ 847653 h 2266979"/>
              <a:gd name="connsiteX84" fmla="*/ 2772477 w 2930192"/>
              <a:gd name="connsiteY84" fmla="*/ 922355 h 2266979"/>
              <a:gd name="connsiteX85" fmla="*/ 2780777 w 2930192"/>
              <a:gd name="connsiteY85" fmla="*/ 955555 h 2266979"/>
              <a:gd name="connsiteX86" fmla="*/ 2797379 w 2930192"/>
              <a:gd name="connsiteY86" fmla="*/ 1038557 h 2266979"/>
              <a:gd name="connsiteX87" fmla="*/ 2813981 w 2930192"/>
              <a:gd name="connsiteY87" fmla="*/ 1129858 h 2266979"/>
              <a:gd name="connsiteX88" fmla="*/ 2830582 w 2930192"/>
              <a:gd name="connsiteY88" fmla="*/ 1204560 h 2266979"/>
              <a:gd name="connsiteX89" fmla="*/ 2838883 w 2930192"/>
              <a:gd name="connsiteY89" fmla="*/ 1246061 h 2266979"/>
              <a:gd name="connsiteX90" fmla="*/ 2847184 w 2930192"/>
              <a:gd name="connsiteY90" fmla="*/ 1270961 h 2266979"/>
              <a:gd name="connsiteX91" fmla="*/ 2872087 w 2930192"/>
              <a:gd name="connsiteY91" fmla="*/ 1378863 h 2266979"/>
              <a:gd name="connsiteX92" fmla="*/ 2880387 w 2930192"/>
              <a:gd name="connsiteY92" fmla="*/ 1461864 h 2266979"/>
              <a:gd name="connsiteX93" fmla="*/ 2888688 w 2930192"/>
              <a:gd name="connsiteY93" fmla="*/ 1528266 h 2266979"/>
              <a:gd name="connsiteX94" fmla="*/ 2896989 w 2930192"/>
              <a:gd name="connsiteY94" fmla="*/ 1777270 h 2266979"/>
              <a:gd name="connsiteX95" fmla="*/ 2905290 w 2930192"/>
              <a:gd name="connsiteY95" fmla="*/ 2076076 h 2266979"/>
              <a:gd name="connsiteX96" fmla="*/ 2913591 w 2930192"/>
              <a:gd name="connsiteY96" fmla="*/ 2100976 h 2266979"/>
              <a:gd name="connsiteX97" fmla="*/ 2930192 w 2930192"/>
              <a:gd name="connsiteY97" fmla="*/ 2125877 h 2266979"/>
              <a:gd name="connsiteX98" fmla="*/ 2927515 w 2930192"/>
              <a:gd name="connsiteY98" fmla="*/ 2210103 h 2266979"/>
              <a:gd name="connsiteX99" fmla="*/ 2927680 w 2930192"/>
              <a:gd name="connsiteY99" fmla="*/ 2266753 h 2266979"/>
              <a:gd name="connsiteX100" fmla="*/ 0 w 2930192"/>
              <a:gd name="connsiteY100" fmla="*/ 2266979 h 2266979"/>
              <a:gd name="connsiteX0" fmla="*/ 0 w 2930192"/>
              <a:gd name="connsiteY0" fmla="*/ 2266979 h 2266979"/>
              <a:gd name="connsiteX1" fmla="*/ 0 w 2930192"/>
              <a:gd name="connsiteY1" fmla="*/ 457546 h 2266979"/>
              <a:gd name="connsiteX2" fmla="*/ 0 w 2930192"/>
              <a:gd name="connsiteY2" fmla="*/ 449246 h 2266979"/>
              <a:gd name="connsiteX3" fmla="*/ 41504 w 2930192"/>
              <a:gd name="connsiteY3" fmla="*/ 382845 h 2266979"/>
              <a:gd name="connsiteX4" fmla="*/ 74708 w 2930192"/>
              <a:gd name="connsiteY4" fmla="*/ 341344 h 2266979"/>
              <a:gd name="connsiteX5" fmla="*/ 99610 w 2930192"/>
              <a:gd name="connsiteY5" fmla="*/ 291543 h 2266979"/>
              <a:gd name="connsiteX6" fmla="*/ 124513 w 2930192"/>
              <a:gd name="connsiteY6" fmla="*/ 274943 h 2266979"/>
              <a:gd name="connsiteX7" fmla="*/ 190919 w 2930192"/>
              <a:gd name="connsiteY7" fmla="*/ 216842 h 2266979"/>
              <a:gd name="connsiteX8" fmla="*/ 257326 w 2930192"/>
              <a:gd name="connsiteY8" fmla="*/ 167041 h 2266979"/>
              <a:gd name="connsiteX9" fmla="*/ 282228 w 2930192"/>
              <a:gd name="connsiteY9" fmla="*/ 150441 h 2266979"/>
              <a:gd name="connsiteX10" fmla="*/ 307131 w 2930192"/>
              <a:gd name="connsiteY10" fmla="*/ 142140 h 2266979"/>
              <a:gd name="connsiteX11" fmla="*/ 332033 w 2930192"/>
              <a:gd name="connsiteY11" fmla="*/ 125540 h 2266979"/>
              <a:gd name="connsiteX12" fmla="*/ 356936 w 2930192"/>
              <a:gd name="connsiteY12" fmla="*/ 117240 h 2266979"/>
              <a:gd name="connsiteX13" fmla="*/ 398440 w 2930192"/>
              <a:gd name="connsiteY13" fmla="*/ 100640 h 2266979"/>
              <a:gd name="connsiteX14" fmla="*/ 423342 w 2930192"/>
              <a:gd name="connsiteY14" fmla="*/ 84039 h 2266979"/>
              <a:gd name="connsiteX15" fmla="*/ 473147 w 2930192"/>
              <a:gd name="connsiteY15" fmla="*/ 67439 h 2266979"/>
              <a:gd name="connsiteX16" fmla="*/ 564457 w 2930192"/>
              <a:gd name="connsiteY16" fmla="*/ 25938 h 2266979"/>
              <a:gd name="connsiteX17" fmla="*/ 589359 w 2930192"/>
              <a:gd name="connsiteY17" fmla="*/ 9338 h 2266979"/>
              <a:gd name="connsiteX18" fmla="*/ 688969 w 2930192"/>
              <a:gd name="connsiteY18" fmla="*/ 1038 h 2266979"/>
              <a:gd name="connsiteX19" fmla="*/ 688969 w 2930192"/>
              <a:gd name="connsiteY19" fmla="*/ 2266979 h 2266979"/>
              <a:gd name="connsiteX20" fmla="*/ 946295 w 2930192"/>
              <a:gd name="connsiteY20" fmla="*/ 2266979 h 2266979"/>
              <a:gd name="connsiteX21" fmla="*/ 954595 w 2930192"/>
              <a:gd name="connsiteY21" fmla="*/ 2266979 h 2266979"/>
              <a:gd name="connsiteX22" fmla="*/ 996100 w 2930192"/>
              <a:gd name="connsiteY22" fmla="*/ 2150777 h 2266979"/>
              <a:gd name="connsiteX23" fmla="*/ 1004400 w 2930192"/>
              <a:gd name="connsiteY23" fmla="*/ 2125877 h 2266979"/>
              <a:gd name="connsiteX24" fmla="*/ 1012701 w 2930192"/>
              <a:gd name="connsiteY24" fmla="*/ 2042875 h 2266979"/>
              <a:gd name="connsiteX25" fmla="*/ 1029303 w 2930192"/>
              <a:gd name="connsiteY25" fmla="*/ 1943273 h 2266979"/>
              <a:gd name="connsiteX26" fmla="*/ 1037604 w 2930192"/>
              <a:gd name="connsiteY26" fmla="*/ 1843671 h 2266979"/>
              <a:gd name="connsiteX27" fmla="*/ 1045905 w 2930192"/>
              <a:gd name="connsiteY27" fmla="*/ 1793871 h 2266979"/>
              <a:gd name="connsiteX28" fmla="*/ 1062506 w 2930192"/>
              <a:gd name="connsiteY28" fmla="*/ 1735769 h 2266979"/>
              <a:gd name="connsiteX29" fmla="*/ 1054205 w 2930192"/>
              <a:gd name="connsiteY29" fmla="*/ 1744070 h 2266979"/>
              <a:gd name="connsiteX30" fmla="*/ 1070807 w 2930192"/>
              <a:gd name="connsiteY30" fmla="*/ 1669368 h 2266979"/>
              <a:gd name="connsiteX31" fmla="*/ 1095710 w 2930192"/>
              <a:gd name="connsiteY31" fmla="*/ 1594667 h 2266979"/>
              <a:gd name="connsiteX32" fmla="*/ 1104010 w 2930192"/>
              <a:gd name="connsiteY32" fmla="*/ 1569766 h 2266979"/>
              <a:gd name="connsiteX33" fmla="*/ 1120612 w 2930192"/>
              <a:gd name="connsiteY33" fmla="*/ 1503365 h 2266979"/>
              <a:gd name="connsiteX34" fmla="*/ 1181893 w 2930192"/>
              <a:gd name="connsiteY34" fmla="*/ 1240710 h 2266979"/>
              <a:gd name="connsiteX35" fmla="*/ 1209244 w 2930192"/>
              <a:gd name="connsiteY35" fmla="*/ 1178934 h 2266979"/>
              <a:gd name="connsiteX36" fmla="*/ 1265628 w 2930192"/>
              <a:gd name="connsiteY36" fmla="*/ 1012431 h 2266979"/>
              <a:gd name="connsiteX37" fmla="*/ 1294929 w 2930192"/>
              <a:gd name="connsiteY37" fmla="*/ 930655 h 2266979"/>
              <a:gd name="connsiteX38" fmla="*/ 1303230 w 2930192"/>
              <a:gd name="connsiteY38" fmla="*/ 905754 h 2266979"/>
              <a:gd name="connsiteX39" fmla="*/ 1369637 w 2930192"/>
              <a:gd name="connsiteY39" fmla="*/ 814453 h 2266979"/>
              <a:gd name="connsiteX40" fmla="*/ 1377938 w 2930192"/>
              <a:gd name="connsiteY40" fmla="*/ 905754 h 2266979"/>
              <a:gd name="connsiteX41" fmla="*/ 1411141 w 2930192"/>
              <a:gd name="connsiteY41" fmla="*/ 831053 h 2266979"/>
              <a:gd name="connsiteX42" fmla="*/ 1427743 w 2930192"/>
              <a:gd name="connsiteY42" fmla="*/ 806153 h 2266979"/>
              <a:gd name="connsiteX43" fmla="*/ 1469247 w 2930192"/>
              <a:gd name="connsiteY43" fmla="*/ 739751 h 2266979"/>
              <a:gd name="connsiteX44" fmla="*/ 1477548 w 2930192"/>
              <a:gd name="connsiteY44" fmla="*/ 706551 h 2266979"/>
              <a:gd name="connsiteX45" fmla="*/ 1527353 w 2930192"/>
              <a:gd name="connsiteY45" fmla="*/ 631849 h 2266979"/>
              <a:gd name="connsiteX46" fmla="*/ 1543954 w 2930192"/>
              <a:gd name="connsiteY46" fmla="*/ 606949 h 2266979"/>
              <a:gd name="connsiteX47" fmla="*/ 1577157 w 2930192"/>
              <a:gd name="connsiteY47" fmla="*/ 548848 h 2266979"/>
              <a:gd name="connsiteX48" fmla="*/ 1585458 w 2930192"/>
              <a:gd name="connsiteY48" fmla="*/ 515647 h 2266979"/>
              <a:gd name="connsiteX49" fmla="*/ 1618662 w 2930192"/>
              <a:gd name="connsiteY49" fmla="*/ 474146 h 2266979"/>
              <a:gd name="connsiteX50" fmla="*/ 1635263 w 2930192"/>
              <a:gd name="connsiteY50" fmla="*/ 449246 h 2266979"/>
              <a:gd name="connsiteX51" fmla="*/ 1668467 w 2930192"/>
              <a:gd name="connsiteY51" fmla="*/ 416045 h 2266979"/>
              <a:gd name="connsiteX52" fmla="*/ 1685068 w 2930192"/>
              <a:gd name="connsiteY52" fmla="*/ 391145 h 2266979"/>
              <a:gd name="connsiteX53" fmla="*/ 1709971 w 2930192"/>
              <a:gd name="connsiteY53" fmla="*/ 357944 h 2266979"/>
              <a:gd name="connsiteX54" fmla="*/ 1726572 w 2930192"/>
              <a:gd name="connsiteY54" fmla="*/ 333044 h 2266979"/>
              <a:gd name="connsiteX55" fmla="*/ 1776377 w 2930192"/>
              <a:gd name="connsiteY55" fmla="*/ 299843 h 2266979"/>
              <a:gd name="connsiteX56" fmla="*/ 1809581 w 2930192"/>
              <a:gd name="connsiteY56" fmla="*/ 274943 h 2266979"/>
              <a:gd name="connsiteX57" fmla="*/ 1834483 w 2930192"/>
              <a:gd name="connsiteY57" fmla="*/ 266643 h 2266979"/>
              <a:gd name="connsiteX58" fmla="*/ 1851085 w 2930192"/>
              <a:gd name="connsiteY58" fmla="*/ 250042 h 2266979"/>
              <a:gd name="connsiteX59" fmla="*/ 1867686 w 2930192"/>
              <a:gd name="connsiteY59" fmla="*/ 225142 h 2266979"/>
              <a:gd name="connsiteX60" fmla="*/ 1892589 w 2930192"/>
              <a:gd name="connsiteY60" fmla="*/ 208542 h 2266979"/>
              <a:gd name="connsiteX61" fmla="*/ 1958996 w 2930192"/>
              <a:gd name="connsiteY61" fmla="*/ 158741 h 2266979"/>
              <a:gd name="connsiteX62" fmla="*/ 2033703 w 2930192"/>
              <a:gd name="connsiteY62" fmla="*/ 133840 h 2266979"/>
              <a:gd name="connsiteX63" fmla="*/ 2083508 w 2930192"/>
              <a:gd name="connsiteY63" fmla="*/ 117240 h 2266979"/>
              <a:gd name="connsiteX64" fmla="*/ 2125012 w 2930192"/>
              <a:gd name="connsiteY64" fmla="*/ 108940 h 2266979"/>
              <a:gd name="connsiteX65" fmla="*/ 2216321 w 2930192"/>
              <a:gd name="connsiteY65" fmla="*/ 100640 h 2266979"/>
              <a:gd name="connsiteX66" fmla="*/ 2291029 w 2930192"/>
              <a:gd name="connsiteY66" fmla="*/ 92340 h 2266979"/>
              <a:gd name="connsiteX67" fmla="*/ 2365736 w 2930192"/>
              <a:gd name="connsiteY67" fmla="*/ 108940 h 2266979"/>
              <a:gd name="connsiteX68" fmla="*/ 2395267 w 2930192"/>
              <a:gd name="connsiteY68" fmla="*/ 160465 h 2266979"/>
              <a:gd name="connsiteX69" fmla="*/ 2465346 w 2930192"/>
              <a:gd name="connsiteY69" fmla="*/ 167041 h 2266979"/>
              <a:gd name="connsiteX70" fmla="*/ 2515151 w 2930192"/>
              <a:gd name="connsiteY70" fmla="*/ 225142 h 2266979"/>
              <a:gd name="connsiteX71" fmla="*/ 2548354 w 2930192"/>
              <a:gd name="connsiteY71" fmla="*/ 274943 h 2266979"/>
              <a:gd name="connsiteX72" fmla="*/ 2581558 w 2930192"/>
              <a:gd name="connsiteY72" fmla="*/ 341344 h 2266979"/>
              <a:gd name="connsiteX73" fmla="*/ 2598159 w 2930192"/>
              <a:gd name="connsiteY73" fmla="*/ 374545 h 2266979"/>
              <a:gd name="connsiteX74" fmla="*/ 2614761 w 2930192"/>
              <a:gd name="connsiteY74" fmla="*/ 399445 h 2266979"/>
              <a:gd name="connsiteX75" fmla="*/ 2647964 w 2930192"/>
              <a:gd name="connsiteY75" fmla="*/ 465846 h 2266979"/>
              <a:gd name="connsiteX76" fmla="*/ 2656265 w 2930192"/>
              <a:gd name="connsiteY76" fmla="*/ 490747 h 2266979"/>
              <a:gd name="connsiteX77" fmla="*/ 2672867 w 2930192"/>
              <a:gd name="connsiteY77" fmla="*/ 515647 h 2266979"/>
              <a:gd name="connsiteX78" fmla="*/ 2689468 w 2930192"/>
              <a:gd name="connsiteY78" fmla="*/ 565448 h 2266979"/>
              <a:gd name="connsiteX79" fmla="*/ 2722672 w 2930192"/>
              <a:gd name="connsiteY79" fmla="*/ 648450 h 2266979"/>
              <a:gd name="connsiteX80" fmla="*/ 2739273 w 2930192"/>
              <a:gd name="connsiteY80" fmla="*/ 731451 h 2266979"/>
              <a:gd name="connsiteX81" fmla="*/ 2755875 w 2930192"/>
              <a:gd name="connsiteY81" fmla="*/ 789552 h 2266979"/>
              <a:gd name="connsiteX82" fmla="*/ 2764176 w 2930192"/>
              <a:gd name="connsiteY82" fmla="*/ 847653 h 2266979"/>
              <a:gd name="connsiteX83" fmla="*/ 2772477 w 2930192"/>
              <a:gd name="connsiteY83" fmla="*/ 922355 h 2266979"/>
              <a:gd name="connsiteX84" fmla="*/ 2780777 w 2930192"/>
              <a:gd name="connsiteY84" fmla="*/ 955555 h 2266979"/>
              <a:gd name="connsiteX85" fmla="*/ 2797379 w 2930192"/>
              <a:gd name="connsiteY85" fmla="*/ 1038557 h 2266979"/>
              <a:gd name="connsiteX86" fmla="*/ 2813981 w 2930192"/>
              <a:gd name="connsiteY86" fmla="*/ 1129858 h 2266979"/>
              <a:gd name="connsiteX87" fmla="*/ 2830582 w 2930192"/>
              <a:gd name="connsiteY87" fmla="*/ 1204560 h 2266979"/>
              <a:gd name="connsiteX88" fmla="*/ 2838883 w 2930192"/>
              <a:gd name="connsiteY88" fmla="*/ 1246061 h 2266979"/>
              <a:gd name="connsiteX89" fmla="*/ 2847184 w 2930192"/>
              <a:gd name="connsiteY89" fmla="*/ 1270961 h 2266979"/>
              <a:gd name="connsiteX90" fmla="*/ 2872087 w 2930192"/>
              <a:gd name="connsiteY90" fmla="*/ 1378863 h 2266979"/>
              <a:gd name="connsiteX91" fmla="*/ 2880387 w 2930192"/>
              <a:gd name="connsiteY91" fmla="*/ 1461864 h 2266979"/>
              <a:gd name="connsiteX92" fmla="*/ 2888688 w 2930192"/>
              <a:gd name="connsiteY92" fmla="*/ 1528266 h 2266979"/>
              <a:gd name="connsiteX93" fmla="*/ 2896989 w 2930192"/>
              <a:gd name="connsiteY93" fmla="*/ 1777270 h 2266979"/>
              <a:gd name="connsiteX94" fmla="*/ 2905290 w 2930192"/>
              <a:gd name="connsiteY94" fmla="*/ 2076076 h 2266979"/>
              <a:gd name="connsiteX95" fmla="*/ 2913591 w 2930192"/>
              <a:gd name="connsiteY95" fmla="*/ 2100976 h 2266979"/>
              <a:gd name="connsiteX96" fmla="*/ 2930192 w 2930192"/>
              <a:gd name="connsiteY96" fmla="*/ 2125877 h 2266979"/>
              <a:gd name="connsiteX97" fmla="*/ 2927515 w 2930192"/>
              <a:gd name="connsiteY97" fmla="*/ 2210103 h 2266979"/>
              <a:gd name="connsiteX98" fmla="*/ 2927680 w 2930192"/>
              <a:gd name="connsiteY98" fmla="*/ 2266753 h 2266979"/>
              <a:gd name="connsiteX99" fmla="*/ 0 w 2930192"/>
              <a:gd name="connsiteY99" fmla="*/ 2266979 h 2266979"/>
              <a:gd name="connsiteX0" fmla="*/ 0 w 2930192"/>
              <a:gd name="connsiteY0" fmla="*/ 2266979 h 2266979"/>
              <a:gd name="connsiteX1" fmla="*/ 0 w 2930192"/>
              <a:gd name="connsiteY1" fmla="*/ 457546 h 2266979"/>
              <a:gd name="connsiteX2" fmla="*/ 0 w 2930192"/>
              <a:gd name="connsiteY2" fmla="*/ 449246 h 2266979"/>
              <a:gd name="connsiteX3" fmla="*/ 41504 w 2930192"/>
              <a:gd name="connsiteY3" fmla="*/ 382845 h 2266979"/>
              <a:gd name="connsiteX4" fmla="*/ 74708 w 2930192"/>
              <a:gd name="connsiteY4" fmla="*/ 341344 h 2266979"/>
              <a:gd name="connsiteX5" fmla="*/ 99610 w 2930192"/>
              <a:gd name="connsiteY5" fmla="*/ 291543 h 2266979"/>
              <a:gd name="connsiteX6" fmla="*/ 124513 w 2930192"/>
              <a:gd name="connsiteY6" fmla="*/ 274943 h 2266979"/>
              <a:gd name="connsiteX7" fmla="*/ 190919 w 2930192"/>
              <a:gd name="connsiteY7" fmla="*/ 216842 h 2266979"/>
              <a:gd name="connsiteX8" fmla="*/ 257326 w 2930192"/>
              <a:gd name="connsiteY8" fmla="*/ 167041 h 2266979"/>
              <a:gd name="connsiteX9" fmla="*/ 282228 w 2930192"/>
              <a:gd name="connsiteY9" fmla="*/ 150441 h 2266979"/>
              <a:gd name="connsiteX10" fmla="*/ 307131 w 2930192"/>
              <a:gd name="connsiteY10" fmla="*/ 142140 h 2266979"/>
              <a:gd name="connsiteX11" fmla="*/ 332033 w 2930192"/>
              <a:gd name="connsiteY11" fmla="*/ 125540 h 2266979"/>
              <a:gd name="connsiteX12" fmla="*/ 356936 w 2930192"/>
              <a:gd name="connsiteY12" fmla="*/ 117240 h 2266979"/>
              <a:gd name="connsiteX13" fmla="*/ 398440 w 2930192"/>
              <a:gd name="connsiteY13" fmla="*/ 100640 h 2266979"/>
              <a:gd name="connsiteX14" fmla="*/ 423342 w 2930192"/>
              <a:gd name="connsiteY14" fmla="*/ 84039 h 2266979"/>
              <a:gd name="connsiteX15" fmla="*/ 473147 w 2930192"/>
              <a:gd name="connsiteY15" fmla="*/ 67439 h 2266979"/>
              <a:gd name="connsiteX16" fmla="*/ 564457 w 2930192"/>
              <a:gd name="connsiteY16" fmla="*/ 25938 h 2266979"/>
              <a:gd name="connsiteX17" fmla="*/ 589359 w 2930192"/>
              <a:gd name="connsiteY17" fmla="*/ 9338 h 2266979"/>
              <a:gd name="connsiteX18" fmla="*/ 688969 w 2930192"/>
              <a:gd name="connsiteY18" fmla="*/ 1038 h 2266979"/>
              <a:gd name="connsiteX19" fmla="*/ 688969 w 2930192"/>
              <a:gd name="connsiteY19" fmla="*/ 2266979 h 2266979"/>
              <a:gd name="connsiteX20" fmla="*/ 946295 w 2930192"/>
              <a:gd name="connsiteY20" fmla="*/ 2266979 h 2266979"/>
              <a:gd name="connsiteX21" fmla="*/ 954595 w 2930192"/>
              <a:gd name="connsiteY21" fmla="*/ 2266979 h 2266979"/>
              <a:gd name="connsiteX22" fmla="*/ 996100 w 2930192"/>
              <a:gd name="connsiteY22" fmla="*/ 2150777 h 2266979"/>
              <a:gd name="connsiteX23" fmla="*/ 1004400 w 2930192"/>
              <a:gd name="connsiteY23" fmla="*/ 2125877 h 2266979"/>
              <a:gd name="connsiteX24" fmla="*/ 1012701 w 2930192"/>
              <a:gd name="connsiteY24" fmla="*/ 2042875 h 2266979"/>
              <a:gd name="connsiteX25" fmla="*/ 1029303 w 2930192"/>
              <a:gd name="connsiteY25" fmla="*/ 1943273 h 2266979"/>
              <a:gd name="connsiteX26" fmla="*/ 1037604 w 2930192"/>
              <a:gd name="connsiteY26" fmla="*/ 1843671 h 2266979"/>
              <a:gd name="connsiteX27" fmla="*/ 1045905 w 2930192"/>
              <a:gd name="connsiteY27" fmla="*/ 1793871 h 2266979"/>
              <a:gd name="connsiteX28" fmla="*/ 1062506 w 2930192"/>
              <a:gd name="connsiteY28" fmla="*/ 1735769 h 2266979"/>
              <a:gd name="connsiteX29" fmla="*/ 1054205 w 2930192"/>
              <a:gd name="connsiteY29" fmla="*/ 1744070 h 2266979"/>
              <a:gd name="connsiteX30" fmla="*/ 1070807 w 2930192"/>
              <a:gd name="connsiteY30" fmla="*/ 1669368 h 2266979"/>
              <a:gd name="connsiteX31" fmla="*/ 1095710 w 2930192"/>
              <a:gd name="connsiteY31" fmla="*/ 1594667 h 2266979"/>
              <a:gd name="connsiteX32" fmla="*/ 1104010 w 2930192"/>
              <a:gd name="connsiteY32" fmla="*/ 1569766 h 2266979"/>
              <a:gd name="connsiteX33" fmla="*/ 1120612 w 2930192"/>
              <a:gd name="connsiteY33" fmla="*/ 1503365 h 2266979"/>
              <a:gd name="connsiteX34" fmla="*/ 1181893 w 2930192"/>
              <a:gd name="connsiteY34" fmla="*/ 1240710 h 2266979"/>
              <a:gd name="connsiteX35" fmla="*/ 1209244 w 2930192"/>
              <a:gd name="connsiteY35" fmla="*/ 1178934 h 2266979"/>
              <a:gd name="connsiteX36" fmla="*/ 1265628 w 2930192"/>
              <a:gd name="connsiteY36" fmla="*/ 1012431 h 2266979"/>
              <a:gd name="connsiteX37" fmla="*/ 1294929 w 2930192"/>
              <a:gd name="connsiteY37" fmla="*/ 930655 h 2266979"/>
              <a:gd name="connsiteX38" fmla="*/ 1303230 w 2930192"/>
              <a:gd name="connsiteY38" fmla="*/ 905754 h 2266979"/>
              <a:gd name="connsiteX39" fmla="*/ 1369637 w 2930192"/>
              <a:gd name="connsiteY39" fmla="*/ 814453 h 2266979"/>
              <a:gd name="connsiteX40" fmla="*/ 1377938 w 2930192"/>
              <a:gd name="connsiteY40" fmla="*/ 905754 h 2266979"/>
              <a:gd name="connsiteX41" fmla="*/ 1411141 w 2930192"/>
              <a:gd name="connsiteY41" fmla="*/ 831053 h 2266979"/>
              <a:gd name="connsiteX42" fmla="*/ 1427743 w 2930192"/>
              <a:gd name="connsiteY42" fmla="*/ 806153 h 2266979"/>
              <a:gd name="connsiteX43" fmla="*/ 1469247 w 2930192"/>
              <a:gd name="connsiteY43" fmla="*/ 739751 h 2266979"/>
              <a:gd name="connsiteX44" fmla="*/ 1477548 w 2930192"/>
              <a:gd name="connsiteY44" fmla="*/ 706551 h 2266979"/>
              <a:gd name="connsiteX45" fmla="*/ 1527353 w 2930192"/>
              <a:gd name="connsiteY45" fmla="*/ 631849 h 2266979"/>
              <a:gd name="connsiteX46" fmla="*/ 1543954 w 2930192"/>
              <a:gd name="connsiteY46" fmla="*/ 606949 h 2266979"/>
              <a:gd name="connsiteX47" fmla="*/ 1577157 w 2930192"/>
              <a:gd name="connsiteY47" fmla="*/ 548848 h 2266979"/>
              <a:gd name="connsiteX48" fmla="*/ 1585458 w 2930192"/>
              <a:gd name="connsiteY48" fmla="*/ 515647 h 2266979"/>
              <a:gd name="connsiteX49" fmla="*/ 1618662 w 2930192"/>
              <a:gd name="connsiteY49" fmla="*/ 474146 h 2266979"/>
              <a:gd name="connsiteX50" fmla="*/ 1635263 w 2930192"/>
              <a:gd name="connsiteY50" fmla="*/ 449246 h 2266979"/>
              <a:gd name="connsiteX51" fmla="*/ 1668467 w 2930192"/>
              <a:gd name="connsiteY51" fmla="*/ 416045 h 2266979"/>
              <a:gd name="connsiteX52" fmla="*/ 1685068 w 2930192"/>
              <a:gd name="connsiteY52" fmla="*/ 391145 h 2266979"/>
              <a:gd name="connsiteX53" fmla="*/ 1709971 w 2930192"/>
              <a:gd name="connsiteY53" fmla="*/ 357944 h 2266979"/>
              <a:gd name="connsiteX54" fmla="*/ 1726572 w 2930192"/>
              <a:gd name="connsiteY54" fmla="*/ 333044 h 2266979"/>
              <a:gd name="connsiteX55" fmla="*/ 1776377 w 2930192"/>
              <a:gd name="connsiteY55" fmla="*/ 299843 h 2266979"/>
              <a:gd name="connsiteX56" fmla="*/ 1809581 w 2930192"/>
              <a:gd name="connsiteY56" fmla="*/ 274943 h 2266979"/>
              <a:gd name="connsiteX57" fmla="*/ 1834483 w 2930192"/>
              <a:gd name="connsiteY57" fmla="*/ 266643 h 2266979"/>
              <a:gd name="connsiteX58" fmla="*/ 1851085 w 2930192"/>
              <a:gd name="connsiteY58" fmla="*/ 250042 h 2266979"/>
              <a:gd name="connsiteX59" fmla="*/ 1867686 w 2930192"/>
              <a:gd name="connsiteY59" fmla="*/ 225142 h 2266979"/>
              <a:gd name="connsiteX60" fmla="*/ 1892589 w 2930192"/>
              <a:gd name="connsiteY60" fmla="*/ 208542 h 2266979"/>
              <a:gd name="connsiteX61" fmla="*/ 1958996 w 2930192"/>
              <a:gd name="connsiteY61" fmla="*/ 158741 h 2266979"/>
              <a:gd name="connsiteX62" fmla="*/ 2033703 w 2930192"/>
              <a:gd name="connsiteY62" fmla="*/ 133840 h 2266979"/>
              <a:gd name="connsiteX63" fmla="*/ 2083508 w 2930192"/>
              <a:gd name="connsiteY63" fmla="*/ 117240 h 2266979"/>
              <a:gd name="connsiteX64" fmla="*/ 2125012 w 2930192"/>
              <a:gd name="connsiteY64" fmla="*/ 108940 h 2266979"/>
              <a:gd name="connsiteX65" fmla="*/ 2216321 w 2930192"/>
              <a:gd name="connsiteY65" fmla="*/ 100640 h 2266979"/>
              <a:gd name="connsiteX66" fmla="*/ 2291029 w 2930192"/>
              <a:gd name="connsiteY66" fmla="*/ 92340 h 2266979"/>
              <a:gd name="connsiteX67" fmla="*/ 2365736 w 2930192"/>
              <a:gd name="connsiteY67" fmla="*/ 108940 h 2266979"/>
              <a:gd name="connsiteX68" fmla="*/ 2395267 w 2930192"/>
              <a:gd name="connsiteY68" fmla="*/ 160465 h 2266979"/>
              <a:gd name="connsiteX69" fmla="*/ 2515151 w 2930192"/>
              <a:gd name="connsiteY69" fmla="*/ 225142 h 2266979"/>
              <a:gd name="connsiteX70" fmla="*/ 2548354 w 2930192"/>
              <a:gd name="connsiteY70" fmla="*/ 274943 h 2266979"/>
              <a:gd name="connsiteX71" fmla="*/ 2581558 w 2930192"/>
              <a:gd name="connsiteY71" fmla="*/ 341344 h 2266979"/>
              <a:gd name="connsiteX72" fmla="*/ 2598159 w 2930192"/>
              <a:gd name="connsiteY72" fmla="*/ 374545 h 2266979"/>
              <a:gd name="connsiteX73" fmla="*/ 2614761 w 2930192"/>
              <a:gd name="connsiteY73" fmla="*/ 399445 h 2266979"/>
              <a:gd name="connsiteX74" fmla="*/ 2647964 w 2930192"/>
              <a:gd name="connsiteY74" fmla="*/ 465846 h 2266979"/>
              <a:gd name="connsiteX75" fmla="*/ 2656265 w 2930192"/>
              <a:gd name="connsiteY75" fmla="*/ 490747 h 2266979"/>
              <a:gd name="connsiteX76" fmla="*/ 2672867 w 2930192"/>
              <a:gd name="connsiteY76" fmla="*/ 515647 h 2266979"/>
              <a:gd name="connsiteX77" fmla="*/ 2689468 w 2930192"/>
              <a:gd name="connsiteY77" fmla="*/ 565448 h 2266979"/>
              <a:gd name="connsiteX78" fmla="*/ 2722672 w 2930192"/>
              <a:gd name="connsiteY78" fmla="*/ 648450 h 2266979"/>
              <a:gd name="connsiteX79" fmla="*/ 2739273 w 2930192"/>
              <a:gd name="connsiteY79" fmla="*/ 731451 h 2266979"/>
              <a:gd name="connsiteX80" fmla="*/ 2755875 w 2930192"/>
              <a:gd name="connsiteY80" fmla="*/ 789552 h 2266979"/>
              <a:gd name="connsiteX81" fmla="*/ 2764176 w 2930192"/>
              <a:gd name="connsiteY81" fmla="*/ 847653 h 2266979"/>
              <a:gd name="connsiteX82" fmla="*/ 2772477 w 2930192"/>
              <a:gd name="connsiteY82" fmla="*/ 922355 h 2266979"/>
              <a:gd name="connsiteX83" fmla="*/ 2780777 w 2930192"/>
              <a:gd name="connsiteY83" fmla="*/ 955555 h 2266979"/>
              <a:gd name="connsiteX84" fmla="*/ 2797379 w 2930192"/>
              <a:gd name="connsiteY84" fmla="*/ 1038557 h 2266979"/>
              <a:gd name="connsiteX85" fmla="*/ 2813981 w 2930192"/>
              <a:gd name="connsiteY85" fmla="*/ 1129858 h 2266979"/>
              <a:gd name="connsiteX86" fmla="*/ 2830582 w 2930192"/>
              <a:gd name="connsiteY86" fmla="*/ 1204560 h 2266979"/>
              <a:gd name="connsiteX87" fmla="*/ 2838883 w 2930192"/>
              <a:gd name="connsiteY87" fmla="*/ 1246061 h 2266979"/>
              <a:gd name="connsiteX88" fmla="*/ 2847184 w 2930192"/>
              <a:gd name="connsiteY88" fmla="*/ 1270961 h 2266979"/>
              <a:gd name="connsiteX89" fmla="*/ 2872087 w 2930192"/>
              <a:gd name="connsiteY89" fmla="*/ 1378863 h 2266979"/>
              <a:gd name="connsiteX90" fmla="*/ 2880387 w 2930192"/>
              <a:gd name="connsiteY90" fmla="*/ 1461864 h 2266979"/>
              <a:gd name="connsiteX91" fmla="*/ 2888688 w 2930192"/>
              <a:gd name="connsiteY91" fmla="*/ 1528266 h 2266979"/>
              <a:gd name="connsiteX92" fmla="*/ 2896989 w 2930192"/>
              <a:gd name="connsiteY92" fmla="*/ 1777270 h 2266979"/>
              <a:gd name="connsiteX93" fmla="*/ 2905290 w 2930192"/>
              <a:gd name="connsiteY93" fmla="*/ 2076076 h 2266979"/>
              <a:gd name="connsiteX94" fmla="*/ 2913591 w 2930192"/>
              <a:gd name="connsiteY94" fmla="*/ 2100976 h 2266979"/>
              <a:gd name="connsiteX95" fmla="*/ 2930192 w 2930192"/>
              <a:gd name="connsiteY95" fmla="*/ 2125877 h 2266979"/>
              <a:gd name="connsiteX96" fmla="*/ 2927515 w 2930192"/>
              <a:gd name="connsiteY96" fmla="*/ 2210103 h 2266979"/>
              <a:gd name="connsiteX97" fmla="*/ 2927680 w 2930192"/>
              <a:gd name="connsiteY97" fmla="*/ 2266753 h 2266979"/>
              <a:gd name="connsiteX98" fmla="*/ 0 w 2930192"/>
              <a:gd name="connsiteY98" fmla="*/ 2266979 h 2266979"/>
              <a:gd name="connsiteX0" fmla="*/ 0 w 2930192"/>
              <a:gd name="connsiteY0" fmla="*/ 2266979 h 2266979"/>
              <a:gd name="connsiteX1" fmla="*/ 0 w 2930192"/>
              <a:gd name="connsiteY1" fmla="*/ 457546 h 2266979"/>
              <a:gd name="connsiteX2" fmla="*/ 0 w 2930192"/>
              <a:gd name="connsiteY2" fmla="*/ 449246 h 2266979"/>
              <a:gd name="connsiteX3" fmla="*/ 41504 w 2930192"/>
              <a:gd name="connsiteY3" fmla="*/ 382845 h 2266979"/>
              <a:gd name="connsiteX4" fmla="*/ 74708 w 2930192"/>
              <a:gd name="connsiteY4" fmla="*/ 341344 h 2266979"/>
              <a:gd name="connsiteX5" fmla="*/ 99610 w 2930192"/>
              <a:gd name="connsiteY5" fmla="*/ 291543 h 2266979"/>
              <a:gd name="connsiteX6" fmla="*/ 124513 w 2930192"/>
              <a:gd name="connsiteY6" fmla="*/ 274943 h 2266979"/>
              <a:gd name="connsiteX7" fmla="*/ 190919 w 2930192"/>
              <a:gd name="connsiteY7" fmla="*/ 216842 h 2266979"/>
              <a:gd name="connsiteX8" fmla="*/ 257326 w 2930192"/>
              <a:gd name="connsiteY8" fmla="*/ 167041 h 2266979"/>
              <a:gd name="connsiteX9" fmla="*/ 282228 w 2930192"/>
              <a:gd name="connsiteY9" fmla="*/ 150441 h 2266979"/>
              <a:gd name="connsiteX10" fmla="*/ 307131 w 2930192"/>
              <a:gd name="connsiteY10" fmla="*/ 142140 h 2266979"/>
              <a:gd name="connsiteX11" fmla="*/ 332033 w 2930192"/>
              <a:gd name="connsiteY11" fmla="*/ 125540 h 2266979"/>
              <a:gd name="connsiteX12" fmla="*/ 356936 w 2930192"/>
              <a:gd name="connsiteY12" fmla="*/ 117240 h 2266979"/>
              <a:gd name="connsiteX13" fmla="*/ 398440 w 2930192"/>
              <a:gd name="connsiteY13" fmla="*/ 100640 h 2266979"/>
              <a:gd name="connsiteX14" fmla="*/ 423342 w 2930192"/>
              <a:gd name="connsiteY14" fmla="*/ 84039 h 2266979"/>
              <a:gd name="connsiteX15" fmla="*/ 473147 w 2930192"/>
              <a:gd name="connsiteY15" fmla="*/ 67439 h 2266979"/>
              <a:gd name="connsiteX16" fmla="*/ 564457 w 2930192"/>
              <a:gd name="connsiteY16" fmla="*/ 25938 h 2266979"/>
              <a:gd name="connsiteX17" fmla="*/ 589359 w 2930192"/>
              <a:gd name="connsiteY17" fmla="*/ 9338 h 2266979"/>
              <a:gd name="connsiteX18" fmla="*/ 688969 w 2930192"/>
              <a:gd name="connsiteY18" fmla="*/ 1038 h 2266979"/>
              <a:gd name="connsiteX19" fmla="*/ 688969 w 2930192"/>
              <a:gd name="connsiteY19" fmla="*/ 2266979 h 2266979"/>
              <a:gd name="connsiteX20" fmla="*/ 946295 w 2930192"/>
              <a:gd name="connsiteY20" fmla="*/ 2266979 h 2266979"/>
              <a:gd name="connsiteX21" fmla="*/ 954595 w 2930192"/>
              <a:gd name="connsiteY21" fmla="*/ 2266979 h 2266979"/>
              <a:gd name="connsiteX22" fmla="*/ 996100 w 2930192"/>
              <a:gd name="connsiteY22" fmla="*/ 2150777 h 2266979"/>
              <a:gd name="connsiteX23" fmla="*/ 1004400 w 2930192"/>
              <a:gd name="connsiteY23" fmla="*/ 2125877 h 2266979"/>
              <a:gd name="connsiteX24" fmla="*/ 1012701 w 2930192"/>
              <a:gd name="connsiteY24" fmla="*/ 2042875 h 2266979"/>
              <a:gd name="connsiteX25" fmla="*/ 1029303 w 2930192"/>
              <a:gd name="connsiteY25" fmla="*/ 1943273 h 2266979"/>
              <a:gd name="connsiteX26" fmla="*/ 1037604 w 2930192"/>
              <a:gd name="connsiteY26" fmla="*/ 1843671 h 2266979"/>
              <a:gd name="connsiteX27" fmla="*/ 1045905 w 2930192"/>
              <a:gd name="connsiteY27" fmla="*/ 1793871 h 2266979"/>
              <a:gd name="connsiteX28" fmla="*/ 1062506 w 2930192"/>
              <a:gd name="connsiteY28" fmla="*/ 1735769 h 2266979"/>
              <a:gd name="connsiteX29" fmla="*/ 1054205 w 2930192"/>
              <a:gd name="connsiteY29" fmla="*/ 1744070 h 2266979"/>
              <a:gd name="connsiteX30" fmla="*/ 1070807 w 2930192"/>
              <a:gd name="connsiteY30" fmla="*/ 1669368 h 2266979"/>
              <a:gd name="connsiteX31" fmla="*/ 1095710 w 2930192"/>
              <a:gd name="connsiteY31" fmla="*/ 1594667 h 2266979"/>
              <a:gd name="connsiteX32" fmla="*/ 1104010 w 2930192"/>
              <a:gd name="connsiteY32" fmla="*/ 1569766 h 2266979"/>
              <a:gd name="connsiteX33" fmla="*/ 1120612 w 2930192"/>
              <a:gd name="connsiteY33" fmla="*/ 1503365 h 2266979"/>
              <a:gd name="connsiteX34" fmla="*/ 1181893 w 2930192"/>
              <a:gd name="connsiteY34" fmla="*/ 1240710 h 2266979"/>
              <a:gd name="connsiteX35" fmla="*/ 1209244 w 2930192"/>
              <a:gd name="connsiteY35" fmla="*/ 1178934 h 2266979"/>
              <a:gd name="connsiteX36" fmla="*/ 1265628 w 2930192"/>
              <a:gd name="connsiteY36" fmla="*/ 1012431 h 2266979"/>
              <a:gd name="connsiteX37" fmla="*/ 1294929 w 2930192"/>
              <a:gd name="connsiteY37" fmla="*/ 930655 h 2266979"/>
              <a:gd name="connsiteX38" fmla="*/ 1303230 w 2930192"/>
              <a:gd name="connsiteY38" fmla="*/ 905754 h 2266979"/>
              <a:gd name="connsiteX39" fmla="*/ 1369637 w 2930192"/>
              <a:gd name="connsiteY39" fmla="*/ 814453 h 2266979"/>
              <a:gd name="connsiteX40" fmla="*/ 1377938 w 2930192"/>
              <a:gd name="connsiteY40" fmla="*/ 905754 h 2266979"/>
              <a:gd name="connsiteX41" fmla="*/ 1411141 w 2930192"/>
              <a:gd name="connsiteY41" fmla="*/ 831053 h 2266979"/>
              <a:gd name="connsiteX42" fmla="*/ 1427743 w 2930192"/>
              <a:gd name="connsiteY42" fmla="*/ 806153 h 2266979"/>
              <a:gd name="connsiteX43" fmla="*/ 1469247 w 2930192"/>
              <a:gd name="connsiteY43" fmla="*/ 739751 h 2266979"/>
              <a:gd name="connsiteX44" fmla="*/ 1477548 w 2930192"/>
              <a:gd name="connsiteY44" fmla="*/ 706551 h 2266979"/>
              <a:gd name="connsiteX45" fmla="*/ 1527353 w 2930192"/>
              <a:gd name="connsiteY45" fmla="*/ 631849 h 2266979"/>
              <a:gd name="connsiteX46" fmla="*/ 1543954 w 2930192"/>
              <a:gd name="connsiteY46" fmla="*/ 606949 h 2266979"/>
              <a:gd name="connsiteX47" fmla="*/ 1577157 w 2930192"/>
              <a:gd name="connsiteY47" fmla="*/ 548848 h 2266979"/>
              <a:gd name="connsiteX48" fmla="*/ 1585458 w 2930192"/>
              <a:gd name="connsiteY48" fmla="*/ 515647 h 2266979"/>
              <a:gd name="connsiteX49" fmla="*/ 1618662 w 2930192"/>
              <a:gd name="connsiteY49" fmla="*/ 474146 h 2266979"/>
              <a:gd name="connsiteX50" fmla="*/ 1635263 w 2930192"/>
              <a:gd name="connsiteY50" fmla="*/ 449246 h 2266979"/>
              <a:gd name="connsiteX51" fmla="*/ 1668467 w 2930192"/>
              <a:gd name="connsiteY51" fmla="*/ 416045 h 2266979"/>
              <a:gd name="connsiteX52" fmla="*/ 1685068 w 2930192"/>
              <a:gd name="connsiteY52" fmla="*/ 391145 h 2266979"/>
              <a:gd name="connsiteX53" fmla="*/ 1709971 w 2930192"/>
              <a:gd name="connsiteY53" fmla="*/ 357944 h 2266979"/>
              <a:gd name="connsiteX54" fmla="*/ 1726572 w 2930192"/>
              <a:gd name="connsiteY54" fmla="*/ 333044 h 2266979"/>
              <a:gd name="connsiteX55" fmla="*/ 1776377 w 2930192"/>
              <a:gd name="connsiteY55" fmla="*/ 299843 h 2266979"/>
              <a:gd name="connsiteX56" fmla="*/ 1809581 w 2930192"/>
              <a:gd name="connsiteY56" fmla="*/ 274943 h 2266979"/>
              <a:gd name="connsiteX57" fmla="*/ 1834483 w 2930192"/>
              <a:gd name="connsiteY57" fmla="*/ 266643 h 2266979"/>
              <a:gd name="connsiteX58" fmla="*/ 1851085 w 2930192"/>
              <a:gd name="connsiteY58" fmla="*/ 250042 h 2266979"/>
              <a:gd name="connsiteX59" fmla="*/ 1867686 w 2930192"/>
              <a:gd name="connsiteY59" fmla="*/ 225142 h 2266979"/>
              <a:gd name="connsiteX60" fmla="*/ 1892589 w 2930192"/>
              <a:gd name="connsiteY60" fmla="*/ 208542 h 2266979"/>
              <a:gd name="connsiteX61" fmla="*/ 1958996 w 2930192"/>
              <a:gd name="connsiteY61" fmla="*/ 158741 h 2266979"/>
              <a:gd name="connsiteX62" fmla="*/ 2033703 w 2930192"/>
              <a:gd name="connsiteY62" fmla="*/ 133840 h 2266979"/>
              <a:gd name="connsiteX63" fmla="*/ 2083508 w 2930192"/>
              <a:gd name="connsiteY63" fmla="*/ 117240 h 2266979"/>
              <a:gd name="connsiteX64" fmla="*/ 2125012 w 2930192"/>
              <a:gd name="connsiteY64" fmla="*/ 108940 h 2266979"/>
              <a:gd name="connsiteX65" fmla="*/ 2216321 w 2930192"/>
              <a:gd name="connsiteY65" fmla="*/ 100640 h 2266979"/>
              <a:gd name="connsiteX66" fmla="*/ 2291029 w 2930192"/>
              <a:gd name="connsiteY66" fmla="*/ 92340 h 2266979"/>
              <a:gd name="connsiteX67" fmla="*/ 2365736 w 2930192"/>
              <a:gd name="connsiteY67" fmla="*/ 108940 h 2266979"/>
              <a:gd name="connsiteX68" fmla="*/ 2395267 w 2930192"/>
              <a:gd name="connsiteY68" fmla="*/ 160465 h 2266979"/>
              <a:gd name="connsiteX69" fmla="*/ 2548354 w 2930192"/>
              <a:gd name="connsiteY69" fmla="*/ 274943 h 2266979"/>
              <a:gd name="connsiteX70" fmla="*/ 2581558 w 2930192"/>
              <a:gd name="connsiteY70" fmla="*/ 341344 h 2266979"/>
              <a:gd name="connsiteX71" fmla="*/ 2598159 w 2930192"/>
              <a:gd name="connsiteY71" fmla="*/ 374545 h 2266979"/>
              <a:gd name="connsiteX72" fmla="*/ 2614761 w 2930192"/>
              <a:gd name="connsiteY72" fmla="*/ 399445 h 2266979"/>
              <a:gd name="connsiteX73" fmla="*/ 2647964 w 2930192"/>
              <a:gd name="connsiteY73" fmla="*/ 465846 h 2266979"/>
              <a:gd name="connsiteX74" fmla="*/ 2656265 w 2930192"/>
              <a:gd name="connsiteY74" fmla="*/ 490747 h 2266979"/>
              <a:gd name="connsiteX75" fmla="*/ 2672867 w 2930192"/>
              <a:gd name="connsiteY75" fmla="*/ 515647 h 2266979"/>
              <a:gd name="connsiteX76" fmla="*/ 2689468 w 2930192"/>
              <a:gd name="connsiteY76" fmla="*/ 565448 h 2266979"/>
              <a:gd name="connsiteX77" fmla="*/ 2722672 w 2930192"/>
              <a:gd name="connsiteY77" fmla="*/ 648450 h 2266979"/>
              <a:gd name="connsiteX78" fmla="*/ 2739273 w 2930192"/>
              <a:gd name="connsiteY78" fmla="*/ 731451 h 2266979"/>
              <a:gd name="connsiteX79" fmla="*/ 2755875 w 2930192"/>
              <a:gd name="connsiteY79" fmla="*/ 789552 h 2266979"/>
              <a:gd name="connsiteX80" fmla="*/ 2764176 w 2930192"/>
              <a:gd name="connsiteY80" fmla="*/ 847653 h 2266979"/>
              <a:gd name="connsiteX81" fmla="*/ 2772477 w 2930192"/>
              <a:gd name="connsiteY81" fmla="*/ 922355 h 2266979"/>
              <a:gd name="connsiteX82" fmla="*/ 2780777 w 2930192"/>
              <a:gd name="connsiteY82" fmla="*/ 955555 h 2266979"/>
              <a:gd name="connsiteX83" fmla="*/ 2797379 w 2930192"/>
              <a:gd name="connsiteY83" fmla="*/ 1038557 h 2266979"/>
              <a:gd name="connsiteX84" fmla="*/ 2813981 w 2930192"/>
              <a:gd name="connsiteY84" fmla="*/ 1129858 h 2266979"/>
              <a:gd name="connsiteX85" fmla="*/ 2830582 w 2930192"/>
              <a:gd name="connsiteY85" fmla="*/ 1204560 h 2266979"/>
              <a:gd name="connsiteX86" fmla="*/ 2838883 w 2930192"/>
              <a:gd name="connsiteY86" fmla="*/ 1246061 h 2266979"/>
              <a:gd name="connsiteX87" fmla="*/ 2847184 w 2930192"/>
              <a:gd name="connsiteY87" fmla="*/ 1270961 h 2266979"/>
              <a:gd name="connsiteX88" fmla="*/ 2872087 w 2930192"/>
              <a:gd name="connsiteY88" fmla="*/ 1378863 h 2266979"/>
              <a:gd name="connsiteX89" fmla="*/ 2880387 w 2930192"/>
              <a:gd name="connsiteY89" fmla="*/ 1461864 h 2266979"/>
              <a:gd name="connsiteX90" fmla="*/ 2888688 w 2930192"/>
              <a:gd name="connsiteY90" fmla="*/ 1528266 h 2266979"/>
              <a:gd name="connsiteX91" fmla="*/ 2896989 w 2930192"/>
              <a:gd name="connsiteY91" fmla="*/ 1777270 h 2266979"/>
              <a:gd name="connsiteX92" fmla="*/ 2905290 w 2930192"/>
              <a:gd name="connsiteY92" fmla="*/ 2076076 h 2266979"/>
              <a:gd name="connsiteX93" fmla="*/ 2913591 w 2930192"/>
              <a:gd name="connsiteY93" fmla="*/ 2100976 h 2266979"/>
              <a:gd name="connsiteX94" fmla="*/ 2930192 w 2930192"/>
              <a:gd name="connsiteY94" fmla="*/ 2125877 h 2266979"/>
              <a:gd name="connsiteX95" fmla="*/ 2927515 w 2930192"/>
              <a:gd name="connsiteY95" fmla="*/ 2210103 h 2266979"/>
              <a:gd name="connsiteX96" fmla="*/ 2927680 w 2930192"/>
              <a:gd name="connsiteY96" fmla="*/ 2266753 h 2266979"/>
              <a:gd name="connsiteX97" fmla="*/ 0 w 2930192"/>
              <a:gd name="connsiteY97" fmla="*/ 2266979 h 2266979"/>
              <a:gd name="connsiteX0" fmla="*/ 0 w 2930192"/>
              <a:gd name="connsiteY0" fmla="*/ 2266979 h 2266979"/>
              <a:gd name="connsiteX1" fmla="*/ 0 w 2930192"/>
              <a:gd name="connsiteY1" fmla="*/ 457546 h 2266979"/>
              <a:gd name="connsiteX2" fmla="*/ 0 w 2930192"/>
              <a:gd name="connsiteY2" fmla="*/ 449246 h 2266979"/>
              <a:gd name="connsiteX3" fmla="*/ 41504 w 2930192"/>
              <a:gd name="connsiteY3" fmla="*/ 382845 h 2266979"/>
              <a:gd name="connsiteX4" fmla="*/ 74708 w 2930192"/>
              <a:gd name="connsiteY4" fmla="*/ 341344 h 2266979"/>
              <a:gd name="connsiteX5" fmla="*/ 99610 w 2930192"/>
              <a:gd name="connsiteY5" fmla="*/ 291543 h 2266979"/>
              <a:gd name="connsiteX6" fmla="*/ 124513 w 2930192"/>
              <a:gd name="connsiteY6" fmla="*/ 274943 h 2266979"/>
              <a:gd name="connsiteX7" fmla="*/ 190919 w 2930192"/>
              <a:gd name="connsiteY7" fmla="*/ 216842 h 2266979"/>
              <a:gd name="connsiteX8" fmla="*/ 257326 w 2930192"/>
              <a:gd name="connsiteY8" fmla="*/ 167041 h 2266979"/>
              <a:gd name="connsiteX9" fmla="*/ 282228 w 2930192"/>
              <a:gd name="connsiteY9" fmla="*/ 150441 h 2266979"/>
              <a:gd name="connsiteX10" fmla="*/ 307131 w 2930192"/>
              <a:gd name="connsiteY10" fmla="*/ 142140 h 2266979"/>
              <a:gd name="connsiteX11" fmla="*/ 332033 w 2930192"/>
              <a:gd name="connsiteY11" fmla="*/ 125540 h 2266979"/>
              <a:gd name="connsiteX12" fmla="*/ 356936 w 2930192"/>
              <a:gd name="connsiteY12" fmla="*/ 117240 h 2266979"/>
              <a:gd name="connsiteX13" fmla="*/ 398440 w 2930192"/>
              <a:gd name="connsiteY13" fmla="*/ 100640 h 2266979"/>
              <a:gd name="connsiteX14" fmla="*/ 423342 w 2930192"/>
              <a:gd name="connsiteY14" fmla="*/ 84039 h 2266979"/>
              <a:gd name="connsiteX15" fmla="*/ 473147 w 2930192"/>
              <a:gd name="connsiteY15" fmla="*/ 67439 h 2266979"/>
              <a:gd name="connsiteX16" fmla="*/ 564457 w 2930192"/>
              <a:gd name="connsiteY16" fmla="*/ 25938 h 2266979"/>
              <a:gd name="connsiteX17" fmla="*/ 589359 w 2930192"/>
              <a:gd name="connsiteY17" fmla="*/ 9338 h 2266979"/>
              <a:gd name="connsiteX18" fmla="*/ 688969 w 2930192"/>
              <a:gd name="connsiteY18" fmla="*/ 1038 h 2266979"/>
              <a:gd name="connsiteX19" fmla="*/ 688969 w 2930192"/>
              <a:gd name="connsiteY19" fmla="*/ 2266979 h 2266979"/>
              <a:gd name="connsiteX20" fmla="*/ 946295 w 2930192"/>
              <a:gd name="connsiteY20" fmla="*/ 2266979 h 2266979"/>
              <a:gd name="connsiteX21" fmla="*/ 954595 w 2930192"/>
              <a:gd name="connsiteY21" fmla="*/ 2266979 h 2266979"/>
              <a:gd name="connsiteX22" fmla="*/ 996100 w 2930192"/>
              <a:gd name="connsiteY22" fmla="*/ 2150777 h 2266979"/>
              <a:gd name="connsiteX23" fmla="*/ 1004400 w 2930192"/>
              <a:gd name="connsiteY23" fmla="*/ 2125877 h 2266979"/>
              <a:gd name="connsiteX24" fmla="*/ 1012701 w 2930192"/>
              <a:gd name="connsiteY24" fmla="*/ 2042875 h 2266979"/>
              <a:gd name="connsiteX25" fmla="*/ 1029303 w 2930192"/>
              <a:gd name="connsiteY25" fmla="*/ 1943273 h 2266979"/>
              <a:gd name="connsiteX26" fmla="*/ 1037604 w 2930192"/>
              <a:gd name="connsiteY26" fmla="*/ 1843671 h 2266979"/>
              <a:gd name="connsiteX27" fmla="*/ 1045905 w 2930192"/>
              <a:gd name="connsiteY27" fmla="*/ 1793871 h 2266979"/>
              <a:gd name="connsiteX28" fmla="*/ 1062506 w 2930192"/>
              <a:gd name="connsiteY28" fmla="*/ 1735769 h 2266979"/>
              <a:gd name="connsiteX29" fmla="*/ 1054205 w 2930192"/>
              <a:gd name="connsiteY29" fmla="*/ 1744070 h 2266979"/>
              <a:gd name="connsiteX30" fmla="*/ 1070807 w 2930192"/>
              <a:gd name="connsiteY30" fmla="*/ 1669368 h 2266979"/>
              <a:gd name="connsiteX31" fmla="*/ 1095710 w 2930192"/>
              <a:gd name="connsiteY31" fmla="*/ 1594667 h 2266979"/>
              <a:gd name="connsiteX32" fmla="*/ 1104010 w 2930192"/>
              <a:gd name="connsiteY32" fmla="*/ 1569766 h 2266979"/>
              <a:gd name="connsiteX33" fmla="*/ 1120612 w 2930192"/>
              <a:gd name="connsiteY33" fmla="*/ 1503365 h 2266979"/>
              <a:gd name="connsiteX34" fmla="*/ 1181893 w 2930192"/>
              <a:gd name="connsiteY34" fmla="*/ 1240710 h 2266979"/>
              <a:gd name="connsiteX35" fmla="*/ 1209244 w 2930192"/>
              <a:gd name="connsiteY35" fmla="*/ 1178934 h 2266979"/>
              <a:gd name="connsiteX36" fmla="*/ 1265628 w 2930192"/>
              <a:gd name="connsiteY36" fmla="*/ 1012431 h 2266979"/>
              <a:gd name="connsiteX37" fmla="*/ 1294929 w 2930192"/>
              <a:gd name="connsiteY37" fmla="*/ 930655 h 2266979"/>
              <a:gd name="connsiteX38" fmla="*/ 1303230 w 2930192"/>
              <a:gd name="connsiteY38" fmla="*/ 905754 h 2266979"/>
              <a:gd name="connsiteX39" fmla="*/ 1369637 w 2930192"/>
              <a:gd name="connsiteY39" fmla="*/ 814453 h 2266979"/>
              <a:gd name="connsiteX40" fmla="*/ 1377938 w 2930192"/>
              <a:gd name="connsiteY40" fmla="*/ 905754 h 2266979"/>
              <a:gd name="connsiteX41" fmla="*/ 1411141 w 2930192"/>
              <a:gd name="connsiteY41" fmla="*/ 831053 h 2266979"/>
              <a:gd name="connsiteX42" fmla="*/ 1427743 w 2930192"/>
              <a:gd name="connsiteY42" fmla="*/ 806153 h 2266979"/>
              <a:gd name="connsiteX43" fmla="*/ 1469247 w 2930192"/>
              <a:gd name="connsiteY43" fmla="*/ 739751 h 2266979"/>
              <a:gd name="connsiteX44" fmla="*/ 1477548 w 2930192"/>
              <a:gd name="connsiteY44" fmla="*/ 706551 h 2266979"/>
              <a:gd name="connsiteX45" fmla="*/ 1527353 w 2930192"/>
              <a:gd name="connsiteY45" fmla="*/ 631849 h 2266979"/>
              <a:gd name="connsiteX46" fmla="*/ 1543954 w 2930192"/>
              <a:gd name="connsiteY46" fmla="*/ 606949 h 2266979"/>
              <a:gd name="connsiteX47" fmla="*/ 1577157 w 2930192"/>
              <a:gd name="connsiteY47" fmla="*/ 548848 h 2266979"/>
              <a:gd name="connsiteX48" fmla="*/ 1585458 w 2930192"/>
              <a:gd name="connsiteY48" fmla="*/ 515647 h 2266979"/>
              <a:gd name="connsiteX49" fmla="*/ 1618662 w 2930192"/>
              <a:gd name="connsiteY49" fmla="*/ 474146 h 2266979"/>
              <a:gd name="connsiteX50" fmla="*/ 1635263 w 2930192"/>
              <a:gd name="connsiteY50" fmla="*/ 449246 h 2266979"/>
              <a:gd name="connsiteX51" fmla="*/ 1668467 w 2930192"/>
              <a:gd name="connsiteY51" fmla="*/ 416045 h 2266979"/>
              <a:gd name="connsiteX52" fmla="*/ 1685068 w 2930192"/>
              <a:gd name="connsiteY52" fmla="*/ 391145 h 2266979"/>
              <a:gd name="connsiteX53" fmla="*/ 1709971 w 2930192"/>
              <a:gd name="connsiteY53" fmla="*/ 357944 h 2266979"/>
              <a:gd name="connsiteX54" fmla="*/ 1726572 w 2930192"/>
              <a:gd name="connsiteY54" fmla="*/ 333044 h 2266979"/>
              <a:gd name="connsiteX55" fmla="*/ 1776377 w 2930192"/>
              <a:gd name="connsiteY55" fmla="*/ 299843 h 2266979"/>
              <a:gd name="connsiteX56" fmla="*/ 1809581 w 2930192"/>
              <a:gd name="connsiteY56" fmla="*/ 274943 h 2266979"/>
              <a:gd name="connsiteX57" fmla="*/ 1834483 w 2930192"/>
              <a:gd name="connsiteY57" fmla="*/ 266643 h 2266979"/>
              <a:gd name="connsiteX58" fmla="*/ 1851085 w 2930192"/>
              <a:gd name="connsiteY58" fmla="*/ 250042 h 2266979"/>
              <a:gd name="connsiteX59" fmla="*/ 1867686 w 2930192"/>
              <a:gd name="connsiteY59" fmla="*/ 225142 h 2266979"/>
              <a:gd name="connsiteX60" fmla="*/ 1892589 w 2930192"/>
              <a:gd name="connsiteY60" fmla="*/ 208542 h 2266979"/>
              <a:gd name="connsiteX61" fmla="*/ 1958996 w 2930192"/>
              <a:gd name="connsiteY61" fmla="*/ 158741 h 2266979"/>
              <a:gd name="connsiteX62" fmla="*/ 2033703 w 2930192"/>
              <a:gd name="connsiteY62" fmla="*/ 133840 h 2266979"/>
              <a:gd name="connsiteX63" fmla="*/ 2083508 w 2930192"/>
              <a:gd name="connsiteY63" fmla="*/ 117240 h 2266979"/>
              <a:gd name="connsiteX64" fmla="*/ 2125012 w 2930192"/>
              <a:gd name="connsiteY64" fmla="*/ 108940 h 2266979"/>
              <a:gd name="connsiteX65" fmla="*/ 2216321 w 2930192"/>
              <a:gd name="connsiteY65" fmla="*/ 100640 h 2266979"/>
              <a:gd name="connsiteX66" fmla="*/ 2291029 w 2930192"/>
              <a:gd name="connsiteY66" fmla="*/ 92340 h 2266979"/>
              <a:gd name="connsiteX67" fmla="*/ 2365736 w 2930192"/>
              <a:gd name="connsiteY67" fmla="*/ 108940 h 2266979"/>
              <a:gd name="connsiteX68" fmla="*/ 2430192 w 2930192"/>
              <a:gd name="connsiteY68" fmla="*/ 169990 h 2266979"/>
              <a:gd name="connsiteX69" fmla="*/ 2548354 w 2930192"/>
              <a:gd name="connsiteY69" fmla="*/ 274943 h 2266979"/>
              <a:gd name="connsiteX70" fmla="*/ 2581558 w 2930192"/>
              <a:gd name="connsiteY70" fmla="*/ 341344 h 2266979"/>
              <a:gd name="connsiteX71" fmla="*/ 2598159 w 2930192"/>
              <a:gd name="connsiteY71" fmla="*/ 374545 h 2266979"/>
              <a:gd name="connsiteX72" fmla="*/ 2614761 w 2930192"/>
              <a:gd name="connsiteY72" fmla="*/ 399445 h 2266979"/>
              <a:gd name="connsiteX73" fmla="*/ 2647964 w 2930192"/>
              <a:gd name="connsiteY73" fmla="*/ 465846 h 2266979"/>
              <a:gd name="connsiteX74" fmla="*/ 2656265 w 2930192"/>
              <a:gd name="connsiteY74" fmla="*/ 490747 h 2266979"/>
              <a:gd name="connsiteX75" fmla="*/ 2672867 w 2930192"/>
              <a:gd name="connsiteY75" fmla="*/ 515647 h 2266979"/>
              <a:gd name="connsiteX76" fmla="*/ 2689468 w 2930192"/>
              <a:gd name="connsiteY76" fmla="*/ 565448 h 2266979"/>
              <a:gd name="connsiteX77" fmla="*/ 2722672 w 2930192"/>
              <a:gd name="connsiteY77" fmla="*/ 648450 h 2266979"/>
              <a:gd name="connsiteX78" fmla="*/ 2739273 w 2930192"/>
              <a:gd name="connsiteY78" fmla="*/ 731451 h 2266979"/>
              <a:gd name="connsiteX79" fmla="*/ 2755875 w 2930192"/>
              <a:gd name="connsiteY79" fmla="*/ 789552 h 2266979"/>
              <a:gd name="connsiteX80" fmla="*/ 2764176 w 2930192"/>
              <a:gd name="connsiteY80" fmla="*/ 847653 h 2266979"/>
              <a:gd name="connsiteX81" fmla="*/ 2772477 w 2930192"/>
              <a:gd name="connsiteY81" fmla="*/ 922355 h 2266979"/>
              <a:gd name="connsiteX82" fmla="*/ 2780777 w 2930192"/>
              <a:gd name="connsiteY82" fmla="*/ 955555 h 2266979"/>
              <a:gd name="connsiteX83" fmla="*/ 2797379 w 2930192"/>
              <a:gd name="connsiteY83" fmla="*/ 1038557 h 2266979"/>
              <a:gd name="connsiteX84" fmla="*/ 2813981 w 2930192"/>
              <a:gd name="connsiteY84" fmla="*/ 1129858 h 2266979"/>
              <a:gd name="connsiteX85" fmla="*/ 2830582 w 2930192"/>
              <a:gd name="connsiteY85" fmla="*/ 1204560 h 2266979"/>
              <a:gd name="connsiteX86" fmla="*/ 2838883 w 2930192"/>
              <a:gd name="connsiteY86" fmla="*/ 1246061 h 2266979"/>
              <a:gd name="connsiteX87" fmla="*/ 2847184 w 2930192"/>
              <a:gd name="connsiteY87" fmla="*/ 1270961 h 2266979"/>
              <a:gd name="connsiteX88" fmla="*/ 2872087 w 2930192"/>
              <a:gd name="connsiteY88" fmla="*/ 1378863 h 2266979"/>
              <a:gd name="connsiteX89" fmla="*/ 2880387 w 2930192"/>
              <a:gd name="connsiteY89" fmla="*/ 1461864 h 2266979"/>
              <a:gd name="connsiteX90" fmla="*/ 2888688 w 2930192"/>
              <a:gd name="connsiteY90" fmla="*/ 1528266 h 2266979"/>
              <a:gd name="connsiteX91" fmla="*/ 2896989 w 2930192"/>
              <a:gd name="connsiteY91" fmla="*/ 1777270 h 2266979"/>
              <a:gd name="connsiteX92" fmla="*/ 2905290 w 2930192"/>
              <a:gd name="connsiteY92" fmla="*/ 2076076 h 2266979"/>
              <a:gd name="connsiteX93" fmla="*/ 2913591 w 2930192"/>
              <a:gd name="connsiteY93" fmla="*/ 2100976 h 2266979"/>
              <a:gd name="connsiteX94" fmla="*/ 2930192 w 2930192"/>
              <a:gd name="connsiteY94" fmla="*/ 2125877 h 2266979"/>
              <a:gd name="connsiteX95" fmla="*/ 2927515 w 2930192"/>
              <a:gd name="connsiteY95" fmla="*/ 2210103 h 2266979"/>
              <a:gd name="connsiteX96" fmla="*/ 2927680 w 2930192"/>
              <a:gd name="connsiteY96" fmla="*/ 2266753 h 2266979"/>
              <a:gd name="connsiteX97" fmla="*/ 0 w 2930192"/>
              <a:gd name="connsiteY97" fmla="*/ 2266979 h 2266979"/>
              <a:gd name="connsiteX0" fmla="*/ 0 w 2930192"/>
              <a:gd name="connsiteY0" fmla="*/ 2266979 h 2266979"/>
              <a:gd name="connsiteX1" fmla="*/ 0 w 2930192"/>
              <a:gd name="connsiteY1" fmla="*/ 457546 h 2266979"/>
              <a:gd name="connsiteX2" fmla="*/ 0 w 2930192"/>
              <a:gd name="connsiteY2" fmla="*/ 449246 h 2266979"/>
              <a:gd name="connsiteX3" fmla="*/ 41504 w 2930192"/>
              <a:gd name="connsiteY3" fmla="*/ 382845 h 2266979"/>
              <a:gd name="connsiteX4" fmla="*/ 74708 w 2930192"/>
              <a:gd name="connsiteY4" fmla="*/ 341344 h 2266979"/>
              <a:gd name="connsiteX5" fmla="*/ 99610 w 2930192"/>
              <a:gd name="connsiteY5" fmla="*/ 291543 h 2266979"/>
              <a:gd name="connsiteX6" fmla="*/ 124513 w 2930192"/>
              <a:gd name="connsiteY6" fmla="*/ 274943 h 2266979"/>
              <a:gd name="connsiteX7" fmla="*/ 190919 w 2930192"/>
              <a:gd name="connsiteY7" fmla="*/ 216842 h 2266979"/>
              <a:gd name="connsiteX8" fmla="*/ 257326 w 2930192"/>
              <a:gd name="connsiteY8" fmla="*/ 167041 h 2266979"/>
              <a:gd name="connsiteX9" fmla="*/ 282228 w 2930192"/>
              <a:gd name="connsiteY9" fmla="*/ 150441 h 2266979"/>
              <a:gd name="connsiteX10" fmla="*/ 307131 w 2930192"/>
              <a:gd name="connsiteY10" fmla="*/ 142140 h 2266979"/>
              <a:gd name="connsiteX11" fmla="*/ 332033 w 2930192"/>
              <a:gd name="connsiteY11" fmla="*/ 125540 h 2266979"/>
              <a:gd name="connsiteX12" fmla="*/ 356936 w 2930192"/>
              <a:gd name="connsiteY12" fmla="*/ 117240 h 2266979"/>
              <a:gd name="connsiteX13" fmla="*/ 398440 w 2930192"/>
              <a:gd name="connsiteY13" fmla="*/ 100640 h 2266979"/>
              <a:gd name="connsiteX14" fmla="*/ 423342 w 2930192"/>
              <a:gd name="connsiteY14" fmla="*/ 84039 h 2266979"/>
              <a:gd name="connsiteX15" fmla="*/ 473147 w 2930192"/>
              <a:gd name="connsiteY15" fmla="*/ 67439 h 2266979"/>
              <a:gd name="connsiteX16" fmla="*/ 564457 w 2930192"/>
              <a:gd name="connsiteY16" fmla="*/ 25938 h 2266979"/>
              <a:gd name="connsiteX17" fmla="*/ 589359 w 2930192"/>
              <a:gd name="connsiteY17" fmla="*/ 9338 h 2266979"/>
              <a:gd name="connsiteX18" fmla="*/ 688969 w 2930192"/>
              <a:gd name="connsiteY18" fmla="*/ 1038 h 2266979"/>
              <a:gd name="connsiteX19" fmla="*/ 688969 w 2930192"/>
              <a:gd name="connsiteY19" fmla="*/ 2266979 h 2266979"/>
              <a:gd name="connsiteX20" fmla="*/ 946295 w 2930192"/>
              <a:gd name="connsiteY20" fmla="*/ 2266979 h 2266979"/>
              <a:gd name="connsiteX21" fmla="*/ 954595 w 2930192"/>
              <a:gd name="connsiteY21" fmla="*/ 2266979 h 2266979"/>
              <a:gd name="connsiteX22" fmla="*/ 996100 w 2930192"/>
              <a:gd name="connsiteY22" fmla="*/ 2150777 h 2266979"/>
              <a:gd name="connsiteX23" fmla="*/ 1004400 w 2930192"/>
              <a:gd name="connsiteY23" fmla="*/ 2125877 h 2266979"/>
              <a:gd name="connsiteX24" fmla="*/ 1012701 w 2930192"/>
              <a:gd name="connsiteY24" fmla="*/ 2042875 h 2266979"/>
              <a:gd name="connsiteX25" fmla="*/ 1029303 w 2930192"/>
              <a:gd name="connsiteY25" fmla="*/ 1943273 h 2266979"/>
              <a:gd name="connsiteX26" fmla="*/ 1037604 w 2930192"/>
              <a:gd name="connsiteY26" fmla="*/ 1843671 h 2266979"/>
              <a:gd name="connsiteX27" fmla="*/ 1045905 w 2930192"/>
              <a:gd name="connsiteY27" fmla="*/ 1793871 h 2266979"/>
              <a:gd name="connsiteX28" fmla="*/ 1062506 w 2930192"/>
              <a:gd name="connsiteY28" fmla="*/ 1735769 h 2266979"/>
              <a:gd name="connsiteX29" fmla="*/ 1054205 w 2930192"/>
              <a:gd name="connsiteY29" fmla="*/ 1744070 h 2266979"/>
              <a:gd name="connsiteX30" fmla="*/ 1070807 w 2930192"/>
              <a:gd name="connsiteY30" fmla="*/ 1669368 h 2266979"/>
              <a:gd name="connsiteX31" fmla="*/ 1095710 w 2930192"/>
              <a:gd name="connsiteY31" fmla="*/ 1594667 h 2266979"/>
              <a:gd name="connsiteX32" fmla="*/ 1104010 w 2930192"/>
              <a:gd name="connsiteY32" fmla="*/ 1569766 h 2266979"/>
              <a:gd name="connsiteX33" fmla="*/ 1120612 w 2930192"/>
              <a:gd name="connsiteY33" fmla="*/ 1503365 h 2266979"/>
              <a:gd name="connsiteX34" fmla="*/ 1181893 w 2930192"/>
              <a:gd name="connsiteY34" fmla="*/ 1240710 h 2266979"/>
              <a:gd name="connsiteX35" fmla="*/ 1209244 w 2930192"/>
              <a:gd name="connsiteY35" fmla="*/ 1178934 h 2266979"/>
              <a:gd name="connsiteX36" fmla="*/ 1265628 w 2930192"/>
              <a:gd name="connsiteY36" fmla="*/ 1012431 h 2266979"/>
              <a:gd name="connsiteX37" fmla="*/ 1294929 w 2930192"/>
              <a:gd name="connsiteY37" fmla="*/ 930655 h 2266979"/>
              <a:gd name="connsiteX38" fmla="*/ 1303230 w 2930192"/>
              <a:gd name="connsiteY38" fmla="*/ 905754 h 2266979"/>
              <a:gd name="connsiteX39" fmla="*/ 1369637 w 2930192"/>
              <a:gd name="connsiteY39" fmla="*/ 814453 h 2266979"/>
              <a:gd name="connsiteX40" fmla="*/ 1377938 w 2930192"/>
              <a:gd name="connsiteY40" fmla="*/ 905754 h 2266979"/>
              <a:gd name="connsiteX41" fmla="*/ 1411141 w 2930192"/>
              <a:gd name="connsiteY41" fmla="*/ 831053 h 2266979"/>
              <a:gd name="connsiteX42" fmla="*/ 1427743 w 2930192"/>
              <a:gd name="connsiteY42" fmla="*/ 806153 h 2266979"/>
              <a:gd name="connsiteX43" fmla="*/ 1469247 w 2930192"/>
              <a:gd name="connsiteY43" fmla="*/ 739751 h 2266979"/>
              <a:gd name="connsiteX44" fmla="*/ 1477548 w 2930192"/>
              <a:gd name="connsiteY44" fmla="*/ 706551 h 2266979"/>
              <a:gd name="connsiteX45" fmla="*/ 1527353 w 2930192"/>
              <a:gd name="connsiteY45" fmla="*/ 631849 h 2266979"/>
              <a:gd name="connsiteX46" fmla="*/ 1543954 w 2930192"/>
              <a:gd name="connsiteY46" fmla="*/ 606949 h 2266979"/>
              <a:gd name="connsiteX47" fmla="*/ 1577157 w 2930192"/>
              <a:gd name="connsiteY47" fmla="*/ 548848 h 2266979"/>
              <a:gd name="connsiteX48" fmla="*/ 1585458 w 2930192"/>
              <a:gd name="connsiteY48" fmla="*/ 515647 h 2266979"/>
              <a:gd name="connsiteX49" fmla="*/ 1618662 w 2930192"/>
              <a:gd name="connsiteY49" fmla="*/ 474146 h 2266979"/>
              <a:gd name="connsiteX50" fmla="*/ 1635263 w 2930192"/>
              <a:gd name="connsiteY50" fmla="*/ 449246 h 2266979"/>
              <a:gd name="connsiteX51" fmla="*/ 1668467 w 2930192"/>
              <a:gd name="connsiteY51" fmla="*/ 416045 h 2266979"/>
              <a:gd name="connsiteX52" fmla="*/ 1685068 w 2930192"/>
              <a:gd name="connsiteY52" fmla="*/ 391145 h 2266979"/>
              <a:gd name="connsiteX53" fmla="*/ 1709971 w 2930192"/>
              <a:gd name="connsiteY53" fmla="*/ 357944 h 2266979"/>
              <a:gd name="connsiteX54" fmla="*/ 1726572 w 2930192"/>
              <a:gd name="connsiteY54" fmla="*/ 333044 h 2266979"/>
              <a:gd name="connsiteX55" fmla="*/ 1776377 w 2930192"/>
              <a:gd name="connsiteY55" fmla="*/ 299843 h 2266979"/>
              <a:gd name="connsiteX56" fmla="*/ 1809581 w 2930192"/>
              <a:gd name="connsiteY56" fmla="*/ 274943 h 2266979"/>
              <a:gd name="connsiteX57" fmla="*/ 1834483 w 2930192"/>
              <a:gd name="connsiteY57" fmla="*/ 266643 h 2266979"/>
              <a:gd name="connsiteX58" fmla="*/ 1851085 w 2930192"/>
              <a:gd name="connsiteY58" fmla="*/ 250042 h 2266979"/>
              <a:gd name="connsiteX59" fmla="*/ 1867686 w 2930192"/>
              <a:gd name="connsiteY59" fmla="*/ 225142 h 2266979"/>
              <a:gd name="connsiteX60" fmla="*/ 1892589 w 2930192"/>
              <a:gd name="connsiteY60" fmla="*/ 208542 h 2266979"/>
              <a:gd name="connsiteX61" fmla="*/ 1958996 w 2930192"/>
              <a:gd name="connsiteY61" fmla="*/ 158741 h 2266979"/>
              <a:gd name="connsiteX62" fmla="*/ 2033703 w 2930192"/>
              <a:gd name="connsiteY62" fmla="*/ 133840 h 2266979"/>
              <a:gd name="connsiteX63" fmla="*/ 2083508 w 2930192"/>
              <a:gd name="connsiteY63" fmla="*/ 117240 h 2266979"/>
              <a:gd name="connsiteX64" fmla="*/ 2125012 w 2930192"/>
              <a:gd name="connsiteY64" fmla="*/ 108940 h 2266979"/>
              <a:gd name="connsiteX65" fmla="*/ 2216321 w 2930192"/>
              <a:gd name="connsiteY65" fmla="*/ 100640 h 2266979"/>
              <a:gd name="connsiteX66" fmla="*/ 2291029 w 2930192"/>
              <a:gd name="connsiteY66" fmla="*/ 92340 h 2266979"/>
              <a:gd name="connsiteX67" fmla="*/ 2365736 w 2930192"/>
              <a:gd name="connsiteY67" fmla="*/ 108940 h 2266979"/>
              <a:gd name="connsiteX68" fmla="*/ 2430192 w 2930192"/>
              <a:gd name="connsiteY68" fmla="*/ 169990 h 2266979"/>
              <a:gd name="connsiteX69" fmla="*/ 2529304 w 2930192"/>
              <a:gd name="connsiteY69" fmla="*/ 274943 h 2266979"/>
              <a:gd name="connsiteX70" fmla="*/ 2581558 w 2930192"/>
              <a:gd name="connsiteY70" fmla="*/ 341344 h 2266979"/>
              <a:gd name="connsiteX71" fmla="*/ 2598159 w 2930192"/>
              <a:gd name="connsiteY71" fmla="*/ 374545 h 2266979"/>
              <a:gd name="connsiteX72" fmla="*/ 2614761 w 2930192"/>
              <a:gd name="connsiteY72" fmla="*/ 399445 h 2266979"/>
              <a:gd name="connsiteX73" fmla="*/ 2647964 w 2930192"/>
              <a:gd name="connsiteY73" fmla="*/ 465846 h 2266979"/>
              <a:gd name="connsiteX74" fmla="*/ 2656265 w 2930192"/>
              <a:gd name="connsiteY74" fmla="*/ 490747 h 2266979"/>
              <a:gd name="connsiteX75" fmla="*/ 2672867 w 2930192"/>
              <a:gd name="connsiteY75" fmla="*/ 515647 h 2266979"/>
              <a:gd name="connsiteX76" fmla="*/ 2689468 w 2930192"/>
              <a:gd name="connsiteY76" fmla="*/ 565448 h 2266979"/>
              <a:gd name="connsiteX77" fmla="*/ 2722672 w 2930192"/>
              <a:gd name="connsiteY77" fmla="*/ 648450 h 2266979"/>
              <a:gd name="connsiteX78" fmla="*/ 2739273 w 2930192"/>
              <a:gd name="connsiteY78" fmla="*/ 731451 h 2266979"/>
              <a:gd name="connsiteX79" fmla="*/ 2755875 w 2930192"/>
              <a:gd name="connsiteY79" fmla="*/ 789552 h 2266979"/>
              <a:gd name="connsiteX80" fmla="*/ 2764176 w 2930192"/>
              <a:gd name="connsiteY80" fmla="*/ 847653 h 2266979"/>
              <a:gd name="connsiteX81" fmla="*/ 2772477 w 2930192"/>
              <a:gd name="connsiteY81" fmla="*/ 922355 h 2266979"/>
              <a:gd name="connsiteX82" fmla="*/ 2780777 w 2930192"/>
              <a:gd name="connsiteY82" fmla="*/ 955555 h 2266979"/>
              <a:gd name="connsiteX83" fmla="*/ 2797379 w 2930192"/>
              <a:gd name="connsiteY83" fmla="*/ 1038557 h 2266979"/>
              <a:gd name="connsiteX84" fmla="*/ 2813981 w 2930192"/>
              <a:gd name="connsiteY84" fmla="*/ 1129858 h 2266979"/>
              <a:gd name="connsiteX85" fmla="*/ 2830582 w 2930192"/>
              <a:gd name="connsiteY85" fmla="*/ 1204560 h 2266979"/>
              <a:gd name="connsiteX86" fmla="*/ 2838883 w 2930192"/>
              <a:gd name="connsiteY86" fmla="*/ 1246061 h 2266979"/>
              <a:gd name="connsiteX87" fmla="*/ 2847184 w 2930192"/>
              <a:gd name="connsiteY87" fmla="*/ 1270961 h 2266979"/>
              <a:gd name="connsiteX88" fmla="*/ 2872087 w 2930192"/>
              <a:gd name="connsiteY88" fmla="*/ 1378863 h 2266979"/>
              <a:gd name="connsiteX89" fmla="*/ 2880387 w 2930192"/>
              <a:gd name="connsiteY89" fmla="*/ 1461864 h 2266979"/>
              <a:gd name="connsiteX90" fmla="*/ 2888688 w 2930192"/>
              <a:gd name="connsiteY90" fmla="*/ 1528266 h 2266979"/>
              <a:gd name="connsiteX91" fmla="*/ 2896989 w 2930192"/>
              <a:gd name="connsiteY91" fmla="*/ 1777270 h 2266979"/>
              <a:gd name="connsiteX92" fmla="*/ 2905290 w 2930192"/>
              <a:gd name="connsiteY92" fmla="*/ 2076076 h 2266979"/>
              <a:gd name="connsiteX93" fmla="*/ 2913591 w 2930192"/>
              <a:gd name="connsiteY93" fmla="*/ 2100976 h 2266979"/>
              <a:gd name="connsiteX94" fmla="*/ 2930192 w 2930192"/>
              <a:gd name="connsiteY94" fmla="*/ 2125877 h 2266979"/>
              <a:gd name="connsiteX95" fmla="*/ 2927515 w 2930192"/>
              <a:gd name="connsiteY95" fmla="*/ 2210103 h 2266979"/>
              <a:gd name="connsiteX96" fmla="*/ 2927680 w 2930192"/>
              <a:gd name="connsiteY96" fmla="*/ 2266753 h 2266979"/>
              <a:gd name="connsiteX97" fmla="*/ 0 w 2930192"/>
              <a:gd name="connsiteY97" fmla="*/ 2266979 h 2266979"/>
              <a:gd name="connsiteX0" fmla="*/ 0 w 2930192"/>
              <a:gd name="connsiteY0" fmla="*/ 2266979 h 2266979"/>
              <a:gd name="connsiteX1" fmla="*/ 0 w 2930192"/>
              <a:gd name="connsiteY1" fmla="*/ 457546 h 2266979"/>
              <a:gd name="connsiteX2" fmla="*/ 0 w 2930192"/>
              <a:gd name="connsiteY2" fmla="*/ 449246 h 2266979"/>
              <a:gd name="connsiteX3" fmla="*/ 41504 w 2930192"/>
              <a:gd name="connsiteY3" fmla="*/ 382845 h 2266979"/>
              <a:gd name="connsiteX4" fmla="*/ 74708 w 2930192"/>
              <a:gd name="connsiteY4" fmla="*/ 341344 h 2266979"/>
              <a:gd name="connsiteX5" fmla="*/ 99610 w 2930192"/>
              <a:gd name="connsiteY5" fmla="*/ 291543 h 2266979"/>
              <a:gd name="connsiteX6" fmla="*/ 124513 w 2930192"/>
              <a:gd name="connsiteY6" fmla="*/ 274943 h 2266979"/>
              <a:gd name="connsiteX7" fmla="*/ 190919 w 2930192"/>
              <a:gd name="connsiteY7" fmla="*/ 216842 h 2266979"/>
              <a:gd name="connsiteX8" fmla="*/ 257326 w 2930192"/>
              <a:gd name="connsiteY8" fmla="*/ 167041 h 2266979"/>
              <a:gd name="connsiteX9" fmla="*/ 282228 w 2930192"/>
              <a:gd name="connsiteY9" fmla="*/ 150441 h 2266979"/>
              <a:gd name="connsiteX10" fmla="*/ 307131 w 2930192"/>
              <a:gd name="connsiteY10" fmla="*/ 142140 h 2266979"/>
              <a:gd name="connsiteX11" fmla="*/ 332033 w 2930192"/>
              <a:gd name="connsiteY11" fmla="*/ 125540 h 2266979"/>
              <a:gd name="connsiteX12" fmla="*/ 356936 w 2930192"/>
              <a:gd name="connsiteY12" fmla="*/ 117240 h 2266979"/>
              <a:gd name="connsiteX13" fmla="*/ 398440 w 2930192"/>
              <a:gd name="connsiteY13" fmla="*/ 100640 h 2266979"/>
              <a:gd name="connsiteX14" fmla="*/ 423342 w 2930192"/>
              <a:gd name="connsiteY14" fmla="*/ 84039 h 2266979"/>
              <a:gd name="connsiteX15" fmla="*/ 473147 w 2930192"/>
              <a:gd name="connsiteY15" fmla="*/ 67439 h 2266979"/>
              <a:gd name="connsiteX16" fmla="*/ 564457 w 2930192"/>
              <a:gd name="connsiteY16" fmla="*/ 25938 h 2266979"/>
              <a:gd name="connsiteX17" fmla="*/ 589359 w 2930192"/>
              <a:gd name="connsiteY17" fmla="*/ 9338 h 2266979"/>
              <a:gd name="connsiteX18" fmla="*/ 688969 w 2930192"/>
              <a:gd name="connsiteY18" fmla="*/ 1038 h 2266979"/>
              <a:gd name="connsiteX19" fmla="*/ 688969 w 2930192"/>
              <a:gd name="connsiteY19" fmla="*/ 2266979 h 2266979"/>
              <a:gd name="connsiteX20" fmla="*/ 946295 w 2930192"/>
              <a:gd name="connsiteY20" fmla="*/ 2266979 h 2266979"/>
              <a:gd name="connsiteX21" fmla="*/ 954595 w 2930192"/>
              <a:gd name="connsiteY21" fmla="*/ 2266979 h 2266979"/>
              <a:gd name="connsiteX22" fmla="*/ 996100 w 2930192"/>
              <a:gd name="connsiteY22" fmla="*/ 2150777 h 2266979"/>
              <a:gd name="connsiteX23" fmla="*/ 1004400 w 2930192"/>
              <a:gd name="connsiteY23" fmla="*/ 2125877 h 2266979"/>
              <a:gd name="connsiteX24" fmla="*/ 1012701 w 2930192"/>
              <a:gd name="connsiteY24" fmla="*/ 2042875 h 2266979"/>
              <a:gd name="connsiteX25" fmla="*/ 1029303 w 2930192"/>
              <a:gd name="connsiteY25" fmla="*/ 1943273 h 2266979"/>
              <a:gd name="connsiteX26" fmla="*/ 1037604 w 2930192"/>
              <a:gd name="connsiteY26" fmla="*/ 1843671 h 2266979"/>
              <a:gd name="connsiteX27" fmla="*/ 1045905 w 2930192"/>
              <a:gd name="connsiteY27" fmla="*/ 1793871 h 2266979"/>
              <a:gd name="connsiteX28" fmla="*/ 1062506 w 2930192"/>
              <a:gd name="connsiteY28" fmla="*/ 1735769 h 2266979"/>
              <a:gd name="connsiteX29" fmla="*/ 1054205 w 2930192"/>
              <a:gd name="connsiteY29" fmla="*/ 1744070 h 2266979"/>
              <a:gd name="connsiteX30" fmla="*/ 1070807 w 2930192"/>
              <a:gd name="connsiteY30" fmla="*/ 1669368 h 2266979"/>
              <a:gd name="connsiteX31" fmla="*/ 1095710 w 2930192"/>
              <a:gd name="connsiteY31" fmla="*/ 1594667 h 2266979"/>
              <a:gd name="connsiteX32" fmla="*/ 1104010 w 2930192"/>
              <a:gd name="connsiteY32" fmla="*/ 1569766 h 2266979"/>
              <a:gd name="connsiteX33" fmla="*/ 1120612 w 2930192"/>
              <a:gd name="connsiteY33" fmla="*/ 1503365 h 2266979"/>
              <a:gd name="connsiteX34" fmla="*/ 1181893 w 2930192"/>
              <a:gd name="connsiteY34" fmla="*/ 1240710 h 2266979"/>
              <a:gd name="connsiteX35" fmla="*/ 1209244 w 2930192"/>
              <a:gd name="connsiteY35" fmla="*/ 1178934 h 2266979"/>
              <a:gd name="connsiteX36" fmla="*/ 1265628 w 2930192"/>
              <a:gd name="connsiteY36" fmla="*/ 1012431 h 2266979"/>
              <a:gd name="connsiteX37" fmla="*/ 1294929 w 2930192"/>
              <a:gd name="connsiteY37" fmla="*/ 930655 h 2266979"/>
              <a:gd name="connsiteX38" fmla="*/ 1303230 w 2930192"/>
              <a:gd name="connsiteY38" fmla="*/ 905754 h 2266979"/>
              <a:gd name="connsiteX39" fmla="*/ 1369637 w 2930192"/>
              <a:gd name="connsiteY39" fmla="*/ 814453 h 2266979"/>
              <a:gd name="connsiteX40" fmla="*/ 1377938 w 2930192"/>
              <a:gd name="connsiteY40" fmla="*/ 905754 h 2266979"/>
              <a:gd name="connsiteX41" fmla="*/ 1411141 w 2930192"/>
              <a:gd name="connsiteY41" fmla="*/ 831053 h 2266979"/>
              <a:gd name="connsiteX42" fmla="*/ 1427743 w 2930192"/>
              <a:gd name="connsiteY42" fmla="*/ 806153 h 2266979"/>
              <a:gd name="connsiteX43" fmla="*/ 1469247 w 2930192"/>
              <a:gd name="connsiteY43" fmla="*/ 739751 h 2266979"/>
              <a:gd name="connsiteX44" fmla="*/ 1477548 w 2930192"/>
              <a:gd name="connsiteY44" fmla="*/ 706551 h 2266979"/>
              <a:gd name="connsiteX45" fmla="*/ 1527353 w 2930192"/>
              <a:gd name="connsiteY45" fmla="*/ 631849 h 2266979"/>
              <a:gd name="connsiteX46" fmla="*/ 1543954 w 2930192"/>
              <a:gd name="connsiteY46" fmla="*/ 606949 h 2266979"/>
              <a:gd name="connsiteX47" fmla="*/ 1577157 w 2930192"/>
              <a:gd name="connsiteY47" fmla="*/ 548848 h 2266979"/>
              <a:gd name="connsiteX48" fmla="*/ 1585458 w 2930192"/>
              <a:gd name="connsiteY48" fmla="*/ 515647 h 2266979"/>
              <a:gd name="connsiteX49" fmla="*/ 1618662 w 2930192"/>
              <a:gd name="connsiteY49" fmla="*/ 474146 h 2266979"/>
              <a:gd name="connsiteX50" fmla="*/ 1635263 w 2930192"/>
              <a:gd name="connsiteY50" fmla="*/ 449246 h 2266979"/>
              <a:gd name="connsiteX51" fmla="*/ 1668467 w 2930192"/>
              <a:gd name="connsiteY51" fmla="*/ 416045 h 2266979"/>
              <a:gd name="connsiteX52" fmla="*/ 1685068 w 2930192"/>
              <a:gd name="connsiteY52" fmla="*/ 391145 h 2266979"/>
              <a:gd name="connsiteX53" fmla="*/ 1709971 w 2930192"/>
              <a:gd name="connsiteY53" fmla="*/ 357944 h 2266979"/>
              <a:gd name="connsiteX54" fmla="*/ 1726572 w 2930192"/>
              <a:gd name="connsiteY54" fmla="*/ 333044 h 2266979"/>
              <a:gd name="connsiteX55" fmla="*/ 1776377 w 2930192"/>
              <a:gd name="connsiteY55" fmla="*/ 299843 h 2266979"/>
              <a:gd name="connsiteX56" fmla="*/ 1809581 w 2930192"/>
              <a:gd name="connsiteY56" fmla="*/ 274943 h 2266979"/>
              <a:gd name="connsiteX57" fmla="*/ 1834483 w 2930192"/>
              <a:gd name="connsiteY57" fmla="*/ 266643 h 2266979"/>
              <a:gd name="connsiteX58" fmla="*/ 1851085 w 2930192"/>
              <a:gd name="connsiteY58" fmla="*/ 250042 h 2266979"/>
              <a:gd name="connsiteX59" fmla="*/ 1867686 w 2930192"/>
              <a:gd name="connsiteY59" fmla="*/ 225142 h 2266979"/>
              <a:gd name="connsiteX60" fmla="*/ 1892589 w 2930192"/>
              <a:gd name="connsiteY60" fmla="*/ 208542 h 2266979"/>
              <a:gd name="connsiteX61" fmla="*/ 1958996 w 2930192"/>
              <a:gd name="connsiteY61" fmla="*/ 158741 h 2266979"/>
              <a:gd name="connsiteX62" fmla="*/ 2033703 w 2930192"/>
              <a:gd name="connsiteY62" fmla="*/ 133840 h 2266979"/>
              <a:gd name="connsiteX63" fmla="*/ 2083508 w 2930192"/>
              <a:gd name="connsiteY63" fmla="*/ 117240 h 2266979"/>
              <a:gd name="connsiteX64" fmla="*/ 2125012 w 2930192"/>
              <a:gd name="connsiteY64" fmla="*/ 108940 h 2266979"/>
              <a:gd name="connsiteX65" fmla="*/ 2216321 w 2930192"/>
              <a:gd name="connsiteY65" fmla="*/ 100640 h 2266979"/>
              <a:gd name="connsiteX66" fmla="*/ 2291029 w 2930192"/>
              <a:gd name="connsiteY66" fmla="*/ 92340 h 2266979"/>
              <a:gd name="connsiteX67" fmla="*/ 2365736 w 2930192"/>
              <a:gd name="connsiteY67" fmla="*/ 108940 h 2266979"/>
              <a:gd name="connsiteX68" fmla="*/ 2430192 w 2930192"/>
              <a:gd name="connsiteY68" fmla="*/ 169990 h 2266979"/>
              <a:gd name="connsiteX69" fmla="*/ 2529304 w 2930192"/>
              <a:gd name="connsiteY69" fmla="*/ 274943 h 2266979"/>
              <a:gd name="connsiteX70" fmla="*/ 2581558 w 2930192"/>
              <a:gd name="connsiteY70" fmla="*/ 341344 h 2266979"/>
              <a:gd name="connsiteX71" fmla="*/ 2598159 w 2930192"/>
              <a:gd name="connsiteY71" fmla="*/ 374545 h 2266979"/>
              <a:gd name="connsiteX72" fmla="*/ 2614761 w 2930192"/>
              <a:gd name="connsiteY72" fmla="*/ 399445 h 2266979"/>
              <a:gd name="connsiteX73" fmla="*/ 2647964 w 2930192"/>
              <a:gd name="connsiteY73" fmla="*/ 465846 h 2266979"/>
              <a:gd name="connsiteX74" fmla="*/ 2656265 w 2930192"/>
              <a:gd name="connsiteY74" fmla="*/ 490747 h 2266979"/>
              <a:gd name="connsiteX75" fmla="*/ 2672867 w 2930192"/>
              <a:gd name="connsiteY75" fmla="*/ 515647 h 2266979"/>
              <a:gd name="connsiteX76" fmla="*/ 2689468 w 2930192"/>
              <a:gd name="connsiteY76" fmla="*/ 565448 h 2266979"/>
              <a:gd name="connsiteX77" fmla="*/ 2722672 w 2930192"/>
              <a:gd name="connsiteY77" fmla="*/ 648450 h 2266979"/>
              <a:gd name="connsiteX78" fmla="*/ 2739273 w 2930192"/>
              <a:gd name="connsiteY78" fmla="*/ 731451 h 2266979"/>
              <a:gd name="connsiteX79" fmla="*/ 2755875 w 2930192"/>
              <a:gd name="connsiteY79" fmla="*/ 789552 h 2266979"/>
              <a:gd name="connsiteX80" fmla="*/ 2764176 w 2930192"/>
              <a:gd name="connsiteY80" fmla="*/ 847653 h 2266979"/>
              <a:gd name="connsiteX81" fmla="*/ 2772477 w 2930192"/>
              <a:gd name="connsiteY81" fmla="*/ 922355 h 2266979"/>
              <a:gd name="connsiteX82" fmla="*/ 2780777 w 2930192"/>
              <a:gd name="connsiteY82" fmla="*/ 955555 h 2266979"/>
              <a:gd name="connsiteX83" fmla="*/ 2797379 w 2930192"/>
              <a:gd name="connsiteY83" fmla="*/ 1038557 h 2266979"/>
              <a:gd name="connsiteX84" fmla="*/ 2813981 w 2930192"/>
              <a:gd name="connsiteY84" fmla="*/ 1129858 h 2266979"/>
              <a:gd name="connsiteX85" fmla="*/ 2830582 w 2930192"/>
              <a:gd name="connsiteY85" fmla="*/ 1204560 h 2266979"/>
              <a:gd name="connsiteX86" fmla="*/ 2838883 w 2930192"/>
              <a:gd name="connsiteY86" fmla="*/ 1246061 h 2266979"/>
              <a:gd name="connsiteX87" fmla="*/ 2847184 w 2930192"/>
              <a:gd name="connsiteY87" fmla="*/ 1270961 h 2266979"/>
              <a:gd name="connsiteX88" fmla="*/ 2856212 w 2930192"/>
              <a:gd name="connsiteY88" fmla="*/ 1385213 h 2266979"/>
              <a:gd name="connsiteX89" fmla="*/ 2880387 w 2930192"/>
              <a:gd name="connsiteY89" fmla="*/ 1461864 h 2266979"/>
              <a:gd name="connsiteX90" fmla="*/ 2888688 w 2930192"/>
              <a:gd name="connsiteY90" fmla="*/ 1528266 h 2266979"/>
              <a:gd name="connsiteX91" fmla="*/ 2896989 w 2930192"/>
              <a:gd name="connsiteY91" fmla="*/ 1777270 h 2266979"/>
              <a:gd name="connsiteX92" fmla="*/ 2905290 w 2930192"/>
              <a:gd name="connsiteY92" fmla="*/ 2076076 h 2266979"/>
              <a:gd name="connsiteX93" fmla="*/ 2913591 w 2930192"/>
              <a:gd name="connsiteY93" fmla="*/ 2100976 h 2266979"/>
              <a:gd name="connsiteX94" fmla="*/ 2930192 w 2930192"/>
              <a:gd name="connsiteY94" fmla="*/ 2125877 h 2266979"/>
              <a:gd name="connsiteX95" fmla="*/ 2927515 w 2930192"/>
              <a:gd name="connsiteY95" fmla="*/ 2210103 h 2266979"/>
              <a:gd name="connsiteX96" fmla="*/ 2927680 w 2930192"/>
              <a:gd name="connsiteY96" fmla="*/ 2266753 h 2266979"/>
              <a:gd name="connsiteX97" fmla="*/ 0 w 2930192"/>
              <a:gd name="connsiteY97" fmla="*/ 2266979 h 2266979"/>
              <a:gd name="connsiteX0" fmla="*/ 0 w 2930192"/>
              <a:gd name="connsiteY0" fmla="*/ 2266979 h 2266979"/>
              <a:gd name="connsiteX1" fmla="*/ 0 w 2930192"/>
              <a:gd name="connsiteY1" fmla="*/ 457546 h 2266979"/>
              <a:gd name="connsiteX2" fmla="*/ 0 w 2930192"/>
              <a:gd name="connsiteY2" fmla="*/ 449246 h 2266979"/>
              <a:gd name="connsiteX3" fmla="*/ 41504 w 2930192"/>
              <a:gd name="connsiteY3" fmla="*/ 382845 h 2266979"/>
              <a:gd name="connsiteX4" fmla="*/ 74708 w 2930192"/>
              <a:gd name="connsiteY4" fmla="*/ 341344 h 2266979"/>
              <a:gd name="connsiteX5" fmla="*/ 99610 w 2930192"/>
              <a:gd name="connsiteY5" fmla="*/ 291543 h 2266979"/>
              <a:gd name="connsiteX6" fmla="*/ 124513 w 2930192"/>
              <a:gd name="connsiteY6" fmla="*/ 274943 h 2266979"/>
              <a:gd name="connsiteX7" fmla="*/ 190919 w 2930192"/>
              <a:gd name="connsiteY7" fmla="*/ 216842 h 2266979"/>
              <a:gd name="connsiteX8" fmla="*/ 257326 w 2930192"/>
              <a:gd name="connsiteY8" fmla="*/ 167041 h 2266979"/>
              <a:gd name="connsiteX9" fmla="*/ 282228 w 2930192"/>
              <a:gd name="connsiteY9" fmla="*/ 150441 h 2266979"/>
              <a:gd name="connsiteX10" fmla="*/ 307131 w 2930192"/>
              <a:gd name="connsiteY10" fmla="*/ 142140 h 2266979"/>
              <a:gd name="connsiteX11" fmla="*/ 332033 w 2930192"/>
              <a:gd name="connsiteY11" fmla="*/ 125540 h 2266979"/>
              <a:gd name="connsiteX12" fmla="*/ 356936 w 2930192"/>
              <a:gd name="connsiteY12" fmla="*/ 117240 h 2266979"/>
              <a:gd name="connsiteX13" fmla="*/ 398440 w 2930192"/>
              <a:gd name="connsiteY13" fmla="*/ 100640 h 2266979"/>
              <a:gd name="connsiteX14" fmla="*/ 423342 w 2930192"/>
              <a:gd name="connsiteY14" fmla="*/ 84039 h 2266979"/>
              <a:gd name="connsiteX15" fmla="*/ 473147 w 2930192"/>
              <a:gd name="connsiteY15" fmla="*/ 67439 h 2266979"/>
              <a:gd name="connsiteX16" fmla="*/ 564457 w 2930192"/>
              <a:gd name="connsiteY16" fmla="*/ 25938 h 2266979"/>
              <a:gd name="connsiteX17" fmla="*/ 589359 w 2930192"/>
              <a:gd name="connsiteY17" fmla="*/ 9338 h 2266979"/>
              <a:gd name="connsiteX18" fmla="*/ 688969 w 2930192"/>
              <a:gd name="connsiteY18" fmla="*/ 1038 h 2266979"/>
              <a:gd name="connsiteX19" fmla="*/ 688969 w 2930192"/>
              <a:gd name="connsiteY19" fmla="*/ 2266979 h 2266979"/>
              <a:gd name="connsiteX20" fmla="*/ 946295 w 2930192"/>
              <a:gd name="connsiteY20" fmla="*/ 2266979 h 2266979"/>
              <a:gd name="connsiteX21" fmla="*/ 954595 w 2930192"/>
              <a:gd name="connsiteY21" fmla="*/ 2266979 h 2266979"/>
              <a:gd name="connsiteX22" fmla="*/ 996100 w 2930192"/>
              <a:gd name="connsiteY22" fmla="*/ 2150777 h 2266979"/>
              <a:gd name="connsiteX23" fmla="*/ 1004400 w 2930192"/>
              <a:gd name="connsiteY23" fmla="*/ 2125877 h 2266979"/>
              <a:gd name="connsiteX24" fmla="*/ 1012701 w 2930192"/>
              <a:gd name="connsiteY24" fmla="*/ 2042875 h 2266979"/>
              <a:gd name="connsiteX25" fmla="*/ 1029303 w 2930192"/>
              <a:gd name="connsiteY25" fmla="*/ 1943273 h 2266979"/>
              <a:gd name="connsiteX26" fmla="*/ 1037604 w 2930192"/>
              <a:gd name="connsiteY26" fmla="*/ 1843671 h 2266979"/>
              <a:gd name="connsiteX27" fmla="*/ 1045905 w 2930192"/>
              <a:gd name="connsiteY27" fmla="*/ 1793871 h 2266979"/>
              <a:gd name="connsiteX28" fmla="*/ 1062506 w 2930192"/>
              <a:gd name="connsiteY28" fmla="*/ 1735769 h 2266979"/>
              <a:gd name="connsiteX29" fmla="*/ 1054205 w 2930192"/>
              <a:gd name="connsiteY29" fmla="*/ 1744070 h 2266979"/>
              <a:gd name="connsiteX30" fmla="*/ 1070807 w 2930192"/>
              <a:gd name="connsiteY30" fmla="*/ 1669368 h 2266979"/>
              <a:gd name="connsiteX31" fmla="*/ 1095710 w 2930192"/>
              <a:gd name="connsiteY31" fmla="*/ 1594667 h 2266979"/>
              <a:gd name="connsiteX32" fmla="*/ 1104010 w 2930192"/>
              <a:gd name="connsiteY32" fmla="*/ 1569766 h 2266979"/>
              <a:gd name="connsiteX33" fmla="*/ 1120612 w 2930192"/>
              <a:gd name="connsiteY33" fmla="*/ 1503365 h 2266979"/>
              <a:gd name="connsiteX34" fmla="*/ 1181893 w 2930192"/>
              <a:gd name="connsiteY34" fmla="*/ 1240710 h 2266979"/>
              <a:gd name="connsiteX35" fmla="*/ 1209244 w 2930192"/>
              <a:gd name="connsiteY35" fmla="*/ 1178934 h 2266979"/>
              <a:gd name="connsiteX36" fmla="*/ 1265628 w 2930192"/>
              <a:gd name="connsiteY36" fmla="*/ 1012431 h 2266979"/>
              <a:gd name="connsiteX37" fmla="*/ 1294929 w 2930192"/>
              <a:gd name="connsiteY37" fmla="*/ 930655 h 2266979"/>
              <a:gd name="connsiteX38" fmla="*/ 1303230 w 2930192"/>
              <a:gd name="connsiteY38" fmla="*/ 905754 h 2266979"/>
              <a:gd name="connsiteX39" fmla="*/ 1369637 w 2930192"/>
              <a:gd name="connsiteY39" fmla="*/ 814453 h 2266979"/>
              <a:gd name="connsiteX40" fmla="*/ 1377938 w 2930192"/>
              <a:gd name="connsiteY40" fmla="*/ 905754 h 2266979"/>
              <a:gd name="connsiteX41" fmla="*/ 1411141 w 2930192"/>
              <a:gd name="connsiteY41" fmla="*/ 831053 h 2266979"/>
              <a:gd name="connsiteX42" fmla="*/ 1427743 w 2930192"/>
              <a:gd name="connsiteY42" fmla="*/ 806153 h 2266979"/>
              <a:gd name="connsiteX43" fmla="*/ 1469247 w 2930192"/>
              <a:gd name="connsiteY43" fmla="*/ 739751 h 2266979"/>
              <a:gd name="connsiteX44" fmla="*/ 1477548 w 2930192"/>
              <a:gd name="connsiteY44" fmla="*/ 706551 h 2266979"/>
              <a:gd name="connsiteX45" fmla="*/ 1527353 w 2930192"/>
              <a:gd name="connsiteY45" fmla="*/ 631849 h 2266979"/>
              <a:gd name="connsiteX46" fmla="*/ 1543954 w 2930192"/>
              <a:gd name="connsiteY46" fmla="*/ 606949 h 2266979"/>
              <a:gd name="connsiteX47" fmla="*/ 1577157 w 2930192"/>
              <a:gd name="connsiteY47" fmla="*/ 548848 h 2266979"/>
              <a:gd name="connsiteX48" fmla="*/ 1585458 w 2930192"/>
              <a:gd name="connsiteY48" fmla="*/ 515647 h 2266979"/>
              <a:gd name="connsiteX49" fmla="*/ 1618662 w 2930192"/>
              <a:gd name="connsiteY49" fmla="*/ 474146 h 2266979"/>
              <a:gd name="connsiteX50" fmla="*/ 1635263 w 2930192"/>
              <a:gd name="connsiteY50" fmla="*/ 449246 h 2266979"/>
              <a:gd name="connsiteX51" fmla="*/ 1668467 w 2930192"/>
              <a:gd name="connsiteY51" fmla="*/ 416045 h 2266979"/>
              <a:gd name="connsiteX52" fmla="*/ 1685068 w 2930192"/>
              <a:gd name="connsiteY52" fmla="*/ 391145 h 2266979"/>
              <a:gd name="connsiteX53" fmla="*/ 1709971 w 2930192"/>
              <a:gd name="connsiteY53" fmla="*/ 357944 h 2266979"/>
              <a:gd name="connsiteX54" fmla="*/ 1726572 w 2930192"/>
              <a:gd name="connsiteY54" fmla="*/ 333044 h 2266979"/>
              <a:gd name="connsiteX55" fmla="*/ 1776377 w 2930192"/>
              <a:gd name="connsiteY55" fmla="*/ 299843 h 2266979"/>
              <a:gd name="connsiteX56" fmla="*/ 1809581 w 2930192"/>
              <a:gd name="connsiteY56" fmla="*/ 274943 h 2266979"/>
              <a:gd name="connsiteX57" fmla="*/ 1834483 w 2930192"/>
              <a:gd name="connsiteY57" fmla="*/ 266643 h 2266979"/>
              <a:gd name="connsiteX58" fmla="*/ 1851085 w 2930192"/>
              <a:gd name="connsiteY58" fmla="*/ 250042 h 2266979"/>
              <a:gd name="connsiteX59" fmla="*/ 1867686 w 2930192"/>
              <a:gd name="connsiteY59" fmla="*/ 225142 h 2266979"/>
              <a:gd name="connsiteX60" fmla="*/ 1892589 w 2930192"/>
              <a:gd name="connsiteY60" fmla="*/ 208542 h 2266979"/>
              <a:gd name="connsiteX61" fmla="*/ 1958996 w 2930192"/>
              <a:gd name="connsiteY61" fmla="*/ 158741 h 2266979"/>
              <a:gd name="connsiteX62" fmla="*/ 2033703 w 2930192"/>
              <a:gd name="connsiteY62" fmla="*/ 133840 h 2266979"/>
              <a:gd name="connsiteX63" fmla="*/ 2083508 w 2930192"/>
              <a:gd name="connsiteY63" fmla="*/ 117240 h 2266979"/>
              <a:gd name="connsiteX64" fmla="*/ 2125012 w 2930192"/>
              <a:gd name="connsiteY64" fmla="*/ 108940 h 2266979"/>
              <a:gd name="connsiteX65" fmla="*/ 2216321 w 2930192"/>
              <a:gd name="connsiteY65" fmla="*/ 100640 h 2266979"/>
              <a:gd name="connsiteX66" fmla="*/ 2291029 w 2930192"/>
              <a:gd name="connsiteY66" fmla="*/ 92340 h 2266979"/>
              <a:gd name="connsiteX67" fmla="*/ 2365736 w 2930192"/>
              <a:gd name="connsiteY67" fmla="*/ 108940 h 2266979"/>
              <a:gd name="connsiteX68" fmla="*/ 2430192 w 2930192"/>
              <a:gd name="connsiteY68" fmla="*/ 169990 h 2266979"/>
              <a:gd name="connsiteX69" fmla="*/ 2529304 w 2930192"/>
              <a:gd name="connsiteY69" fmla="*/ 274943 h 2266979"/>
              <a:gd name="connsiteX70" fmla="*/ 2581558 w 2930192"/>
              <a:gd name="connsiteY70" fmla="*/ 341344 h 2266979"/>
              <a:gd name="connsiteX71" fmla="*/ 2598159 w 2930192"/>
              <a:gd name="connsiteY71" fmla="*/ 374545 h 2266979"/>
              <a:gd name="connsiteX72" fmla="*/ 2614761 w 2930192"/>
              <a:gd name="connsiteY72" fmla="*/ 399445 h 2266979"/>
              <a:gd name="connsiteX73" fmla="*/ 2647964 w 2930192"/>
              <a:gd name="connsiteY73" fmla="*/ 465846 h 2266979"/>
              <a:gd name="connsiteX74" fmla="*/ 2656265 w 2930192"/>
              <a:gd name="connsiteY74" fmla="*/ 490747 h 2266979"/>
              <a:gd name="connsiteX75" fmla="*/ 2672867 w 2930192"/>
              <a:gd name="connsiteY75" fmla="*/ 515647 h 2266979"/>
              <a:gd name="connsiteX76" fmla="*/ 2689468 w 2930192"/>
              <a:gd name="connsiteY76" fmla="*/ 565448 h 2266979"/>
              <a:gd name="connsiteX77" fmla="*/ 2722672 w 2930192"/>
              <a:gd name="connsiteY77" fmla="*/ 648450 h 2266979"/>
              <a:gd name="connsiteX78" fmla="*/ 2739273 w 2930192"/>
              <a:gd name="connsiteY78" fmla="*/ 731451 h 2266979"/>
              <a:gd name="connsiteX79" fmla="*/ 2755875 w 2930192"/>
              <a:gd name="connsiteY79" fmla="*/ 789552 h 2266979"/>
              <a:gd name="connsiteX80" fmla="*/ 2764176 w 2930192"/>
              <a:gd name="connsiteY80" fmla="*/ 847653 h 2266979"/>
              <a:gd name="connsiteX81" fmla="*/ 2772477 w 2930192"/>
              <a:gd name="connsiteY81" fmla="*/ 922355 h 2266979"/>
              <a:gd name="connsiteX82" fmla="*/ 2780777 w 2930192"/>
              <a:gd name="connsiteY82" fmla="*/ 955555 h 2266979"/>
              <a:gd name="connsiteX83" fmla="*/ 2797379 w 2930192"/>
              <a:gd name="connsiteY83" fmla="*/ 1038557 h 2266979"/>
              <a:gd name="connsiteX84" fmla="*/ 2813981 w 2930192"/>
              <a:gd name="connsiteY84" fmla="*/ 1129858 h 2266979"/>
              <a:gd name="connsiteX85" fmla="*/ 2830582 w 2930192"/>
              <a:gd name="connsiteY85" fmla="*/ 1204560 h 2266979"/>
              <a:gd name="connsiteX86" fmla="*/ 2838883 w 2930192"/>
              <a:gd name="connsiteY86" fmla="*/ 1246061 h 2266979"/>
              <a:gd name="connsiteX87" fmla="*/ 2847184 w 2930192"/>
              <a:gd name="connsiteY87" fmla="*/ 1270961 h 2266979"/>
              <a:gd name="connsiteX88" fmla="*/ 2856212 w 2930192"/>
              <a:gd name="connsiteY88" fmla="*/ 1385213 h 2266979"/>
              <a:gd name="connsiteX89" fmla="*/ 2880387 w 2930192"/>
              <a:gd name="connsiteY89" fmla="*/ 1461864 h 2266979"/>
              <a:gd name="connsiteX90" fmla="*/ 2869638 w 2930192"/>
              <a:gd name="connsiteY90" fmla="*/ 1575891 h 2266979"/>
              <a:gd name="connsiteX91" fmla="*/ 2896989 w 2930192"/>
              <a:gd name="connsiteY91" fmla="*/ 1777270 h 2266979"/>
              <a:gd name="connsiteX92" fmla="*/ 2905290 w 2930192"/>
              <a:gd name="connsiteY92" fmla="*/ 2076076 h 2266979"/>
              <a:gd name="connsiteX93" fmla="*/ 2913591 w 2930192"/>
              <a:gd name="connsiteY93" fmla="*/ 2100976 h 2266979"/>
              <a:gd name="connsiteX94" fmla="*/ 2930192 w 2930192"/>
              <a:gd name="connsiteY94" fmla="*/ 2125877 h 2266979"/>
              <a:gd name="connsiteX95" fmla="*/ 2927515 w 2930192"/>
              <a:gd name="connsiteY95" fmla="*/ 2210103 h 2266979"/>
              <a:gd name="connsiteX96" fmla="*/ 2927680 w 2930192"/>
              <a:gd name="connsiteY96" fmla="*/ 2266753 h 2266979"/>
              <a:gd name="connsiteX97" fmla="*/ 0 w 2930192"/>
              <a:gd name="connsiteY97" fmla="*/ 2266979 h 2266979"/>
              <a:gd name="connsiteX0" fmla="*/ 0 w 2930192"/>
              <a:gd name="connsiteY0" fmla="*/ 2266979 h 2266979"/>
              <a:gd name="connsiteX1" fmla="*/ 0 w 2930192"/>
              <a:gd name="connsiteY1" fmla="*/ 457546 h 2266979"/>
              <a:gd name="connsiteX2" fmla="*/ 0 w 2930192"/>
              <a:gd name="connsiteY2" fmla="*/ 449246 h 2266979"/>
              <a:gd name="connsiteX3" fmla="*/ 41504 w 2930192"/>
              <a:gd name="connsiteY3" fmla="*/ 382845 h 2266979"/>
              <a:gd name="connsiteX4" fmla="*/ 74708 w 2930192"/>
              <a:gd name="connsiteY4" fmla="*/ 341344 h 2266979"/>
              <a:gd name="connsiteX5" fmla="*/ 99610 w 2930192"/>
              <a:gd name="connsiteY5" fmla="*/ 291543 h 2266979"/>
              <a:gd name="connsiteX6" fmla="*/ 124513 w 2930192"/>
              <a:gd name="connsiteY6" fmla="*/ 274943 h 2266979"/>
              <a:gd name="connsiteX7" fmla="*/ 190919 w 2930192"/>
              <a:gd name="connsiteY7" fmla="*/ 216842 h 2266979"/>
              <a:gd name="connsiteX8" fmla="*/ 257326 w 2930192"/>
              <a:gd name="connsiteY8" fmla="*/ 167041 h 2266979"/>
              <a:gd name="connsiteX9" fmla="*/ 282228 w 2930192"/>
              <a:gd name="connsiteY9" fmla="*/ 150441 h 2266979"/>
              <a:gd name="connsiteX10" fmla="*/ 307131 w 2930192"/>
              <a:gd name="connsiteY10" fmla="*/ 142140 h 2266979"/>
              <a:gd name="connsiteX11" fmla="*/ 332033 w 2930192"/>
              <a:gd name="connsiteY11" fmla="*/ 125540 h 2266979"/>
              <a:gd name="connsiteX12" fmla="*/ 356936 w 2930192"/>
              <a:gd name="connsiteY12" fmla="*/ 117240 h 2266979"/>
              <a:gd name="connsiteX13" fmla="*/ 398440 w 2930192"/>
              <a:gd name="connsiteY13" fmla="*/ 100640 h 2266979"/>
              <a:gd name="connsiteX14" fmla="*/ 423342 w 2930192"/>
              <a:gd name="connsiteY14" fmla="*/ 84039 h 2266979"/>
              <a:gd name="connsiteX15" fmla="*/ 473147 w 2930192"/>
              <a:gd name="connsiteY15" fmla="*/ 67439 h 2266979"/>
              <a:gd name="connsiteX16" fmla="*/ 564457 w 2930192"/>
              <a:gd name="connsiteY16" fmla="*/ 25938 h 2266979"/>
              <a:gd name="connsiteX17" fmla="*/ 589359 w 2930192"/>
              <a:gd name="connsiteY17" fmla="*/ 9338 h 2266979"/>
              <a:gd name="connsiteX18" fmla="*/ 688969 w 2930192"/>
              <a:gd name="connsiteY18" fmla="*/ 1038 h 2266979"/>
              <a:gd name="connsiteX19" fmla="*/ 688969 w 2930192"/>
              <a:gd name="connsiteY19" fmla="*/ 2266979 h 2266979"/>
              <a:gd name="connsiteX20" fmla="*/ 946295 w 2930192"/>
              <a:gd name="connsiteY20" fmla="*/ 2266979 h 2266979"/>
              <a:gd name="connsiteX21" fmla="*/ 954595 w 2930192"/>
              <a:gd name="connsiteY21" fmla="*/ 2266979 h 2266979"/>
              <a:gd name="connsiteX22" fmla="*/ 996100 w 2930192"/>
              <a:gd name="connsiteY22" fmla="*/ 2150777 h 2266979"/>
              <a:gd name="connsiteX23" fmla="*/ 1004400 w 2930192"/>
              <a:gd name="connsiteY23" fmla="*/ 2125877 h 2266979"/>
              <a:gd name="connsiteX24" fmla="*/ 1012701 w 2930192"/>
              <a:gd name="connsiteY24" fmla="*/ 2042875 h 2266979"/>
              <a:gd name="connsiteX25" fmla="*/ 1029303 w 2930192"/>
              <a:gd name="connsiteY25" fmla="*/ 1943273 h 2266979"/>
              <a:gd name="connsiteX26" fmla="*/ 1037604 w 2930192"/>
              <a:gd name="connsiteY26" fmla="*/ 1843671 h 2266979"/>
              <a:gd name="connsiteX27" fmla="*/ 1045905 w 2930192"/>
              <a:gd name="connsiteY27" fmla="*/ 1793871 h 2266979"/>
              <a:gd name="connsiteX28" fmla="*/ 1062506 w 2930192"/>
              <a:gd name="connsiteY28" fmla="*/ 1735769 h 2266979"/>
              <a:gd name="connsiteX29" fmla="*/ 1054205 w 2930192"/>
              <a:gd name="connsiteY29" fmla="*/ 1744070 h 2266979"/>
              <a:gd name="connsiteX30" fmla="*/ 1070807 w 2930192"/>
              <a:gd name="connsiteY30" fmla="*/ 1669368 h 2266979"/>
              <a:gd name="connsiteX31" fmla="*/ 1095710 w 2930192"/>
              <a:gd name="connsiteY31" fmla="*/ 1594667 h 2266979"/>
              <a:gd name="connsiteX32" fmla="*/ 1104010 w 2930192"/>
              <a:gd name="connsiteY32" fmla="*/ 1569766 h 2266979"/>
              <a:gd name="connsiteX33" fmla="*/ 1120612 w 2930192"/>
              <a:gd name="connsiteY33" fmla="*/ 1503365 h 2266979"/>
              <a:gd name="connsiteX34" fmla="*/ 1181893 w 2930192"/>
              <a:gd name="connsiteY34" fmla="*/ 1240710 h 2266979"/>
              <a:gd name="connsiteX35" fmla="*/ 1209244 w 2930192"/>
              <a:gd name="connsiteY35" fmla="*/ 1178934 h 2266979"/>
              <a:gd name="connsiteX36" fmla="*/ 1265628 w 2930192"/>
              <a:gd name="connsiteY36" fmla="*/ 1012431 h 2266979"/>
              <a:gd name="connsiteX37" fmla="*/ 1294929 w 2930192"/>
              <a:gd name="connsiteY37" fmla="*/ 930655 h 2266979"/>
              <a:gd name="connsiteX38" fmla="*/ 1303230 w 2930192"/>
              <a:gd name="connsiteY38" fmla="*/ 905754 h 2266979"/>
              <a:gd name="connsiteX39" fmla="*/ 1369637 w 2930192"/>
              <a:gd name="connsiteY39" fmla="*/ 814453 h 2266979"/>
              <a:gd name="connsiteX40" fmla="*/ 1377938 w 2930192"/>
              <a:gd name="connsiteY40" fmla="*/ 905754 h 2266979"/>
              <a:gd name="connsiteX41" fmla="*/ 1411141 w 2930192"/>
              <a:gd name="connsiteY41" fmla="*/ 831053 h 2266979"/>
              <a:gd name="connsiteX42" fmla="*/ 1427743 w 2930192"/>
              <a:gd name="connsiteY42" fmla="*/ 806153 h 2266979"/>
              <a:gd name="connsiteX43" fmla="*/ 1469247 w 2930192"/>
              <a:gd name="connsiteY43" fmla="*/ 739751 h 2266979"/>
              <a:gd name="connsiteX44" fmla="*/ 1477548 w 2930192"/>
              <a:gd name="connsiteY44" fmla="*/ 706551 h 2266979"/>
              <a:gd name="connsiteX45" fmla="*/ 1527353 w 2930192"/>
              <a:gd name="connsiteY45" fmla="*/ 631849 h 2266979"/>
              <a:gd name="connsiteX46" fmla="*/ 1543954 w 2930192"/>
              <a:gd name="connsiteY46" fmla="*/ 606949 h 2266979"/>
              <a:gd name="connsiteX47" fmla="*/ 1577157 w 2930192"/>
              <a:gd name="connsiteY47" fmla="*/ 548848 h 2266979"/>
              <a:gd name="connsiteX48" fmla="*/ 1585458 w 2930192"/>
              <a:gd name="connsiteY48" fmla="*/ 515647 h 2266979"/>
              <a:gd name="connsiteX49" fmla="*/ 1618662 w 2930192"/>
              <a:gd name="connsiteY49" fmla="*/ 474146 h 2266979"/>
              <a:gd name="connsiteX50" fmla="*/ 1635263 w 2930192"/>
              <a:gd name="connsiteY50" fmla="*/ 449246 h 2266979"/>
              <a:gd name="connsiteX51" fmla="*/ 1668467 w 2930192"/>
              <a:gd name="connsiteY51" fmla="*/ 416045 h 2266979"/>
              <a:gd name="connsiteX52" fmla="*/ 1685068 w 2930192"/>
              <a:gd name="connsiteY52" fmla="*/ 391145 h 2266979"/>
              <a:gd name="connsiteX53" fmla="*/ 1709971 w 2930192"/>
              <a:gd name="connsiteY53" fmla="*/ 357944 h 2266979"/>
              <a:gd name="connsiteX54" fmla="*/ 1726572 w 2930192"/>
              <a:gd name="connsiteY54" fmla="*/ 333044 h 2266979"/>
              <a:gd name="connsiteX55" fmla="*/ 1776377 w 2930192"/>
              <a:gd name="connsiteY55" fmla="*/ 299843 h 2266979"/>
              <a:gd name="connsiteX56" fmla="*/ 1809581 w 2930192"/>
              <a:gd name="connsiteY56" fmla="*/ 274943 h 2266979"/>
              <a:gd name="connsiteX57" fmla="*/ 1834483 w 2930192"/>
              <a:gd name="connsiteY57" fmla="*/ 266643 h 2266979"/>
              <a:gd name="connsiteX58" fmla="*/ 1851085 w 2930192"/>
              <a:gd name="connsiteY58" fmla="*/ 250042 h 2266979"/>
              <a:gd name="connsiteX59" fmla="*/ 1867686 w 2930192"/>
              <a:gd name="connsiteY59" fmla="*/ 225142 h 2266979"/>
              <a:gd name="connsiteX60" fmla="*/ 1892589 w 2930192"/>
              <a:gd name="connsiteY60" fmla="*/ 208542 h 2266979"/>
              <a:gd name="connsiteX61" fmla="*/ 1958996 w 2930192"/>
              <a:gd name="connsiteY61" fmla="*/ 158741 h 2266979"/>
              <a:gd name="connsiteX62" fmla="*/ 2033703 w 2930192"/>
              <a:gd name="connsiteY62" fmla="*/ 133840 h 2266979"/>
              <a:gd name="connsiteX63" fmla="*/ 2083508 w 2930192"/>
              <a:gd name="connsiteY63" fmla="*/ 117240 h 2266979"/>
              <a:gd name="connsiteX64" fmla="*/ 2125012 w 2930192"/>
              <a:gd name="connsiteY64" fmla="*/ 108940 h 2266979"/>
              <a:gd name="connsiteX65" fmla="*/ 2216321 w 2930192"/>
              <a:gd name="connsiteY65" fmla="*/ 100640 h 2266979"/>
              <a:gd name="connsiteX66" fmla="*/ 2291029 w 2930192"/>
              <a:gd name="connsiteY66" fmla="*/ 92340 h 2266979"/>
              <a:gd name="connsiteX67" fmla="*/ 2365736 w 2930192"/>
              <a:gd name="connsiteY67" fmla="*/ 108940 h 2266979"/>
              <a:gd name="connsiteX68" fmla="*/ 2430192 w 2930192"/>
              <a:gd name="connsiteY68" fmla="*/ 169990 h 2266979"/>
              <a:gd name="connsiteX69" fmla="*/ 2529304 w 2930192"/>
              <a:gd name="connsiteY69" fmla="*/ 274943 h 2266979"/>
              <a:gd name="connsiteX70" fmla="*/ 2581558 w 2930192"/>
              <a:gd name="connsiteY70" fmla="*/ 341344 h 2266979"/>
              <a:gd name="connsiteX71" fmla="*/ 2598159 w 2930192"/>
              <a:gd name="connsiteY71" fmla="*/ 374545 h 2266979"/>
              <a:gd name="connsiteX72" fmla="*/ 2614761 w 2930192"/>
              <a:gd name="connsiteY72" fmla="*/ 399445 h 2266979"/>
              <a:gd name="connsiteX73" fmla="*/ 2647964 w 2930192"/>
              <a:gd name="connsiteY73" fmla="*/ 465846 h 2266979"/>
              <a:gd name="connsiteX74" fmla="*/ 2656265 w 2930192"/>
              <a:gd name="connsiteY74" fmla="*/ 490747 h 2266979"/>
              <a:gd name="connsiteX75" fmla="*/ 2672867 w 2930192"/>
              <a:gd name="connsiteY75" fmla="*/ 515647 h 2266979"/>
              <a:gd name="connsiteX76" fmla="*/ 2689468 w 2930192"/>
              <a:gd name="connsiteY76" fmla="*/ 565448 h 2266979"/>
              <a:gd name="connsiteX77" fmla="*/ 2722672 w 2930192"/>
              <a:gd name="connsiteY77" fmla="*/ 648450 h 2266979"/>
              <a:gd name="connsiteX78" fmla="*/ 2739273 w 2930192"/>
              <a:gd name="connsiteY78" fmla="*/ 731451 h 2266979"/>
              <a:gd name="connsiteX79" fmla="*/ 2755875 w 2930192"/>
              <a:gd name="connsiteY79" fmla="*/ 789552 h 2266979"/>
              <a:gd name="connsiteX80" fmla="*/ 2764176 w 2930192"/>
              <a:gd name="connsiteY80" fmla="*/ 847653 h 2266979"/>
              <a:gd name="connsiteX81" fmla="*/ 2772477 w 2930192"/>
              <a:gd name="connsiteY81" fmla="*/ 922355 h 2266979"/>
              <a:gd name="connsiteX82" fmla="*/ 2780777 w 2930192"/>
              <a:gd name="connsiteY82" fmla="*/ 955555 h 2266979"/>
              <a:gd name="connsiteX83" fmla="*/ 2797379 w 2930192"/>
              <a:gd name="connsiteY83" fmla="*/ 1038557 h 2266979"/>
              <a:gd name="connsiteX84" fmla="*/ 2813981 w 2930192"/>
              <a:gd name="connsiteY84" fmla="*/ 1129858 h 2266979"/>
              <a:gd name="connsiteX85" fmla="*/ 2830582 w 2930192"/>
              <a:gd name="connsiteY85" fmla="*/ 1204560 h 2266979"/>
              <a:gd name="connsiteX86" fmla="*/ 2838883 w 2930192"/>
              <a:gd name="connsiteY86" fmla="*/ 1246061 h 2266979"/>
              <a:gd name="connsiteX87" fmla="*/ 2847184 w 2930192"/>
              <a:gd name="connsiteY87" fmla="*/ 1270961 h 2266979"/>
              <a:gd name="connsiteX88" fmla="*/ 2856212 w 2930192"/>
              <a:gd name="connsiteY88" fmla="*/ 1385213 h 2266979"/>
              <a:gd name="connsiteX89" fmla="*/ 2864512 w 2930192"/>
              <a:gd name="connsiteY89" fmla="*/ 1465039 h 2266979"/>
              <a:gd name="connsiteX90" fmla="*/ 2869638 w 2930192"/>
              <a:gd name="connsiteY90" fmla="*/ 1575891 h 2266979"/>
              <a:gd name="connsiteX91" fmla="*/ 2896989 w 2930192"/>
              <a:gd name="connsiteY91" fmla="*/ 1777270 h 2266979"/>
              <a:gd name="connsiteX92" fmla="*/ 2905290 w 2930192"/>
              <a:gd name="connsiteY92" fmla="*/ 2076076 h 2266979"/>
              <a:gd name="connsiteX93" fmla="*/ 2913591 w 2930192"/>
              <a:gd name="connsiteY93" fmla="*/ 2100976 h 2266979"/>
              <a:gd name="connsiteX94" fmla="*/ 2930192 w 2930192"/>
              <a:gd name="connsiteY94" fmla="*/ 2125877 h 2266979"/>
              <a:gd name="connsiteX95" fmla="*/ 2927515 w 2930192"/>
              <a:gd name="connsiteY95" fmla="*/ 2210103 h 2266979"/>
              <a:gd name="connsiteX96" fmla="*/ 2927680 w 2930192"/>
              <a:gd name="connsiteY96" fmla="*/ 2266753 h 2266979"/>
              <a:gd name="connsiteX97" fmla="*/ 0 w 2930192"/>
              <a:gd name="connsiteY97" fmla="*/ 2266979 h 2266979"/>
              <a:gd name="connsiteX0" fmla="*/ 0 w 2930192"/>
              <a:gd name="connsiteY0" fmla="*/ 2266979 h 2266979"/>
              <a:gd name="connsiteX1" fmla="*/ 0 w 2930192"/>
              <a:gd name="connsiteY1" fmla="*/ 457546 h 2266979"/>
              <a:gd name="connsiteX2" fmla="*/ 0 w 2930192"/>
              <a:gd name="connsiteY2" fmla="*/ 449246 h 2266979"/>
              <a:gd name="connsiteX3" fmla="*/ 41504 w 2930192"/>
              <a:gd name="connsiteY3" fmla="*/ 382845 h 2266979"/>
              <a:gd name="connsiteX4" fmla="*/ 74708 w 2930192"/>
              <a:gd name="connsiteY4" fmla="*/ 341344 h 2266979"/>
              <a:gd name="connsiteX5" fmla="*/ 99610 w 2930192"/>
              <a:gd name="connsiteY5" fmla="*/ 291543 h 2266979"/>
              <a:gd name="connsiteX6" fmla="*/ 124513 w 2930192"/>
              <a:gd name="connsiteY6" fmla="*/ 274943 h 2266979"/>
              <a:gd name="connsiteX7" fmla="*/ 190919 w 2930192"/>
              <a:gd name="connsiteY7" fmla="*/ 216842 h 2266979"/>
              <a:gd name="connsiteX8" fmla="*/ 257326 w 2930192"/>
              <a:gd name="connsiteY8" fmla="*/ 167041 h 2266979"/>
              <a:gd name="connsiteX9" fmla="*/ 282228 w 2930192"/>
              <a:gd name="connsiteY9" fmla="*/ 150441 h 2266979"/>
              <a:gd name="connsiteX10" fmla="*/ 307131 w 2930192"/>
              <a:gd name="connsiteY10" fmla="*/ 142140 h 2266979"/>
              <a:gd name="connsiteX11" fmla="*/ 332033 w 2930192"/>
              <a:gd name="connsiteY11" fmla="*/ 125540 h 2266979"/>
              <a:gd name="connsiteX12" fmla="*/ 356936 w 2930192"/>
              <a:gd name="connsiteY12" fmla="*/ 117240 h 2266979"/>
              <a:gd name="connsiteX13" fmla="*/ 398440 w 2930192"/>
              <a:gd name="connsiteY13" fmla="*/ 100640 h 2266979"/>
              <a:gd name="connsiteX14" fmla="*/ 423342 w 2930192"/>
              <a:gd name="connsiteY14" fmla="*/ 84039 h 2266979"/>
              <a:gd name="connsiteX15" fmla="*/ 473147 w 2930192"/>
              <a:gd name="connsiteY15" fmla="*/ 67439 h 2266979"/>
              <a:gd name="connsiteX16" fmla="*/ 564457 w 2930192"/>
              <a:gd name="connsiteY16" fmla="*/ 25938 h 2266979"/>
              <a:gd name="connsiteX17" fmla="*/ 589359 w 2930192"/>
              <a:gd name="connsiteY17" fmla="*/ 9338 h 2266979"/>
              <a:gd name="connsiteX18" fmla="*/ 688969 w 2930192"/>
              <a:gd name="connsiteY18" fmla="*/ 1038 h 2266979"/>
              <a:gd name="connsiteX19" fmla="*/ 688969 w 2930192"/>
              <a:gd name="connsiteY19" fmla="*/ 2266979 h 2266979"/>
              <a:gd name="connsiteX20" fmla="*/ 946295 w 2930192"/>
              <a:gd name="connsiteY20" fmla="*/ 2266979 h 2266979"/>
              <a:gd name="connsiteX21" fmla="*/ 954595 w 2930192"/>
              <a:gd name="connsiteY21" fmla="*/ 2266979 h 2266979"/>
              <a:gd name="connsiteX22" fmla="*/ 996100 w 2930192"/>
              <a:gd name="connsiteY22" fmla="*/ 2150777 h 2266979"/>
              <a:gd name="connsiteX23" fmla="*/ 1004400 w 2930192"/>
              <a:gd name="connsiteY23" fmla="*/ 2125877 h 2266979"/>
              <a:gd name="connsiteX24" fmla="*/ 1012701 w 2930192"/>
              <a:gd name="connsiteY24" fmla="*/ 2042875 h 2266979"/>
              <a:gd name="connsiteX25" fmla="*/ 1029303 w 2930192"/>
              <a:gd name="connsiteY25" fmla="*/ 1943273 h 2266979"/>
              <a:gd name="connsiteX26" fmla="*/ 1037604 w 2930192"/>
              <a:gd name="connsiteY26" fmla="*/ 1843671 h 2266979"/>
              <a:gd name="connsiteX27" fmla="*/ 1045905 w 2930192"/>
              <a:gd name="connsiteY27" fmla="*/ 1793871 h 2266979"/>
              <a:gd name="connsiteX28" fmla="*/ 1062506 w 2930192"/>
              <a:gd name="connsiteY28" fmla="*/ 1735769 h 2266979"/>
              <a:gd name="connsiteX29" fmla="*/ 1054205 w 2930192"/>
              <a:gd name="connsiteY29" fmla="*/ 1744070 h 2266979"/>
              <a:gd name="connsiteX30" fmla="*/ 1070807 w 2930192"/>
              <a:gd name="connsiteY30" fmla="*/ 1669368 h 2266979"/>
              <a:gd name="connsiteX31" fmla="*/ 1095710 w 2930192"/>
              <a:gd name="connsiteY31" fmla="*/ 1594667 h 2266979"/>
              <a:gd name="connsiteX32" fmla="*/ 1104010 w 2930192"/>
              <a:gd name="connsiteY32" fmla="*/ 1569766 h 2266979"/>
              <a:gd name="connsiteX33" fmla="*/ 1120612 w 2930192"/>
              <a:gd name="connsiteY33" fmla="*/ 1503365 h 2266979"/>
              <a:gd name="connsiteX34" fmla="*/ 1181893 w 2930192"/>
              <a:gd name="connsiteY34" fmla="*/ 1240710 h 2266979"/>
              <a:gd name="connsiteX35" fmla="*/ 1209244 w 2930192"/>
              <a:gd name="connsiteY35" fmla="*/ 1178934 h 2266979"/>
              <a:gd name="connsiteX36" fmla="*/ 1265628 w 2930192"/>
              <a:gd name="connsiteY36" fmla="*/ 1012431 h 2266979"/>
              <a:gd name="connsiteX37" fmla="*/ 1294929 w 2930192"/>
              <a:gd name="connsiteY37" fmla="*/ 930655 h 2266979"/>
              <a:gd name="connsiteX38" fmla="*/ 1303230 w 2930192"/>
              <a:gd name="connsiteY38" fmla="*/ 905754 h 2266979"/>
              <a:gd name="connsiteX39" fmla="*/ 1369637 w 2930192"/>
              <a:gd name="connsiteY39" fmla="*/ 814453 h 2266979"/>
              <a:gd name="connsiteX40" fmla="*/ 1377938 w 2930192"/>
              <a:gd name="connsiteY40" fmla="*/ 905754 h 2266979"/>
              <a:gd name="connsiteX41" fmla="*/ 1411141 w 2930192"/>
              <a:gd name="connsiteY41" fmla="*/ 831053 h 2266979"/>
              <a:gd name="connsiteX42" fmla="*/ 1427743 w 2930192"/>
              <a:gd name="connsiteY42" fmla="*/ 806153 h 2266979"/>
              <a:gd name="connsiteX43" fmla="*/ 1469247 w 2930192"/>
              <a:gd name="connsiteY43" fmla="*/ 739751 h 2266979"/>
              <a:gd name="connsiteX44" fmla="*/ 1477548 w 2930192"/>
              <a:gd name="connsiteY44" fmla="*/ 706551 h 2266979"/>
              <a:gd name="connsiteX45" fmla="*/ 1527353 w 2930192"/>
              <a:gd name="connsiteY45" fmla="*/ 631849 h 2266979"/>
              <a:gd name="connsiteX46" fmla="*/ 1543954 w 2930192"/>
              <a:gd name="connsiteY46" fmla="*/ 606949 h 2266979"/>
              <a:gd name="connsiteX47" fmla="*/ 1577157 w 2930192"/>
              <a:gd name="connsiteY47" fmla="*/ 548848 h 2266979"/>
              <a:gd name="connsiteX48" fmla="*/ 1585458 w 2930192"/>
              <a:gd name="connsiteY48" fmla="*/ 515647 h 2266979"/>
              <a:gd name="connsiteX49" fmla="*/ 1618662 w 2930192"/>
              <a:gd name="connsiteY49" fmla="*/ 474146 h 2266979"/>
              <a:gd name="connsiteX50" fmla="*/ 1635263 w 2930192"/>
              <a:gd name="connsiteY50" fmla="*/ 449246 h 2266979"/>
              <a:gd name="connsiteX51" fmla="*/ 1668467 w 2930192"/>
              <a:gd name="connsiteY51" fmla="*/ 416045 h 2266979"/>
              <a:gd name="connsiteX52" fmla="*/ 1685068 w 2930192"/>
              <a:gd name="connsiteY52" fmla="*/ 391145 h 2266979"/>
              <a:gd name="connsiteX53" fmla="*/ 1709971 w 2930192"/>
              <a:gd name="connsiteY53" fmla="*/ 357944 h 2266979"/>
              <a:gd name="connsiteX54" fmla="*/ 1726572 w 2930192"/>
              <a:gd name="connsiteY54" fmla="*/ 333044 h 2266979"/>
              <a:gd name="connsiteX55" fmla="*/ 1776377 w 2930192"/>
              <a:gd name="connsiteY55" fmla="*/ 299843 h 2266979"/>
              <a:gd name="connsiteX56" fmla="*/ 1809581 w 2930192"/>
              <a:gd name="connsiteY56" fmla="*/ 274943 h 2266979"/>
              <a:gd name="connsiteX57" fmla="*/ 1834483 w 2930192"/>
              <a:gd name="connsiteY57" fmla="*/ 266643 h 2266979"/>
              <a:gd name="connsiteX58" fmla="*/ 1851085 w 2930192"/>
              <a:gd name="connsiteY58" fmla="*/ 250042 h 2266979"/>
              <a:gd name="connsiteX59" fmla="*/ 1867686 w 2930192"/>
              <a:gd name="connsiteY59" fmla="*/ 225142 h 2266979"/>
              <a:gd name="connsiteX60" fmla="*/ 1892589 w 2930192"/>
              <a:gd name="connsiteY60" fmla="*/ 208542 h 2266979"/>
              <a:gd name="connsiteX61" fmla="*/ 1958996 w 2930192"/>
              <a:gd name="connsiteY61" fmla="*/ 158741 h 2266979"/>
              <a:gd name="connsiteX62" fmla="*/ 2033703 w 2930192"/>
              <a:gd name="connsiteY62" fmla="*/ 133840 h 2266979"/>
              <a:gd name="connsiteX63" fmla="*/ 2083508 w 2930192"/>
              <a:gd name="connsiteY63" fmla="*/ 117240 h 2266979"/>
              <a:gd name="connsiteX64" fmla="*/ 2125012 w 2930192"/>
              <a:gd name="connsiteY64" fmla="*/ 108940 h 2266979"/>
              <a:gd name="connsiteX65" fmla="*/ 2216321 w 2930192"/>
              <a:gd name="connsiteY65" fmla="*/ 100640 h 2266979"/>
              <a:gd name="connsiteX66" fmla="*/ 2291029 w 2930192"/>
              <a:gd name="connsiteY66" fmla="*/ 92340 h 2266979"/>
              <a:gd name="connsiteX67" fmla="*/ 2365736 w 2930192"/>
              <a:gd name="connsiteY67" fmla="*/ 108940 h 2266979"/>
              <a:gd name="connsiteX68" fmla="*/ 2430192 w 2930192"/>
              <a:gd name="connsiteY68" fmla="*/ 169990 h 2266979"/>
              <a:gd name="connsiteX69" fmla="*/ 2529304 w 2930192"/>
              <a:gd name="connsiteY69" fmla="*/ 274943 h 2266979"/>
              <a:gd name="connsiteX70" fmla="*/ 2581558 w 2930192"/>
              <a:gd name="connsiteY70" fmla="*/ 341344 h 2266979"/>
              <a:gd name="connsiteX71" fmla="*/ 2598159 w 2930192"/>
              <a:gd name="connsiteY71" fmla="*/ 374545 h 2266979"/>
              <a:gd name="connsiteX72" fmla="*/ 2614761 w 2930192"/>
              <a:gd name="connsiteY72" fmla="*/ 399445 h 2266979"/>
              <a:gd name="connsiteX73" fmla="*/ 2647964 w 2930192"/>
              <a:gd name="connsiteY73" fmla="*/ 465846 h 2266979"/>
              <a:gd name="connsiteX74" fmla="*/ 2656265 w 2930192"/>
              <a:gd name="connsiteY74" fmla="*/ 490747 h 2266979"/>
              <a:gd name="connsiteX75" fmla="*/ 2672867 w 2930192"/>
              <a:gd name="connsiteY75" fmla="*/ 515647 h 2266979"/>
              <a:gd name="connsiteX76" fmla="*/ 2689468 w 2930192"/>
              <a:gd name="connsiteY76" fmla="*/ 565448 h 2266979"/>
              <a:gd name="connsiteX77" fmla="*/ 2722672 w 2930192"/>
              <a:gd name="connsiteY77" fmla="*/ 648450 h 2266979"/>
              <a:gd name="connsiteX78" fmla="*/ 2739273 w 2930192"/>
              <a:gd name="connsiteY78" fmla="*/ 731451 h 2266979"/>
              <a:gd name="connsiteX79" fmla="*/ 2755875 w 2930192"/>
              <a:gd name="connsiteY79" fmla="*/ 789552 h 2266979"/>
              <a:gd name="connsiteX80" fmla="*/ 2764176 w 2930192"/>
              <a:gd name="connsiteY80" fmla="*/ 847653 h 2266979"/>
              <a:gd name="connsiteX81" fmla="*/ 2772477 w 2930192"/>
              <a:gd name="connsiteY81" fmla="*/ 922355 h 2266979"/>
              <a:gd name="connsiteX82" fmla="*/ 2780777 w 2930192"/>
              <a:gd name="connsiteY82" fmla="*/ 955555 h 2266979"/>
              <a:gd name="connsiteX83" fmla="*/ 2797379 w 2930192"/>
              <a:gd name="connsiteY83" fmla="*/ 1038557 h 2266979"/>
              <a:gd name="connsiteX84" fmla="*/ 2813981 w 2930192"/>
              <a:gd name="connsiteY84" fmla="*/ 1129858 h 2266979"/>
              <a:gd name="connsiteX85" fmla="*/ 2830582 w 2930192"/>
              <a:gd name="connsiteY85" fmla="*/ 1204560 h 2266979"/>
              <a:gd name="connsiteX86" fmla="*/ 2838883 w 2930192"/>
              <a:gd name="connsiteY86" fmla="*/ 1246061 h 2266979"/>
              <a:gd name="connsiteX87" fmla="*/ 2847184 w 2930192"/>
              <a:gd name="connsiteY87" fmla="*/ 1270961 h 2266979"/>
              <a:gd name="connsiteX88" fmla="*/ 2856212 w 2930192"/>
              <a:gd name="connsiteY88" fmla="*/ 1385213 h 2266979"/>
              <a:gd name="connsiteX89" fmla="*/ 2864512 w 2930192"/>
              <a:gd name="connsiteY89" fmla="*/ 1465039 h 2266979"/>
              <a:gd name="connsiteX90" fmla="*/ 2869638 w 2930192"/>
              <a:gd name="connsiteY90" fmla="*/ 1575891 h 2266979"/>
              <a:gd name="connsiteX91" fmla="*/ 2905290 w 2930192"/>
              <a:gd name="connsiteY91" fmla="*/ 2076076 h 2266979"/>
              <a:gd name="connsiteX92" fmla="*/ 2913591 w 2930192"/>
              <a:gd name="connsiteY92" fmla="*/ 2100976 h 2266979"/>
              <a:gd name="connsiteX93" fmla="*/ 2930192 w 2930192"/>
              <a:gd name="connsiteY93" fmla="*/ 2125877 h 2266979"/>
              <a:gd name="connsiteX94" fmla="*/ 2927515 w 2930192"/>
              <a:gd name="connsiteY94" fmla="*/ 2210103 h 2266979"/>
              <a:gd name="connsiteX95" fmla="*/ 2927680 w 2930192"/>
              <a:gd name="connsiteY95" fmla="*/ 2266753 h 2266979"/>
              <a:gd name="connsiteX96" fmla="*/ 0 w 2930192"/>
              <a:gd name="connsiteY96" fmla="*/ 2266979 h 2266979"/>
              <a:gd name="connsiteX0" fmla="*/ 0 w 2930192"/>
              <a:gd name="connsiteY0" fmla="*/ 2266979 h 2266979"/>
              <a:gd name="connsiteX1" fmla="*/ 0 w 2930192"/>
              <a:gd name="connsiteY1" fmla="*/ 457546 h 2266979"/>
              <a:gd name="connsiteX2" fmla="*/ 0 w 2930192"/>
              <a:gd name="connsiteY2" fmla="*/ 449246 h 2266979"/>
              <a:gd name="connsiteX3" fmla="*/ 41504 w 2930192"/>
              <a:gd name="connsiteY3" fmla="*/ 382845 h 2266979"/>
              <a:gd name="connsiteX4" fmla="*/ 74708 w 2930192"/>
              <a:gd name="connsiteY4" fmla="*/ 341344 h 2266979"/>
              <a:gd name="connsiteX5" fmla="*/ 99610 w 2930192"/>
              <a:gd name="connsiteY5" fmla="*/ 291543 h 2266979"/>
              <a:gd name="connsiteX6" fmla="*/ 124513 w 2930192"/>
              <a:gd name="connsiteY6" fmla="*/ 274943 h 2266979"/>
              <a:gd name="connsiteX7" fmla="*/ 190919 w 2930192"/>
              <a:gd name="connsiteY7" fmla="*/ 216842 h 2266979"/>
              <a:gd name="connsiteX8" fmla="*/ 257326 w 2930192"/>
              <a:gd name="connsiteY8" fmla="*/ 167041 h 2266979"/>
              <a:gd name="connsiteX9" fmla="*/ 282228 w 2930192"/>
              <a:gd name="connsiteY9" fmla="*/ 150441 h 2266979"/>
              <a:gd name="connsiteX10" fmla="*/ 307131 w 2930192"/>
              <a:gd name="connsiteY10" fmla="*/ 142140 h 2266979"/>
              <a:gd name="connsiteX11" fmla="*/ 332033 w 2930192"/>
              <a:gd name="connsiteY11" fmla="*/ 125540 h 2266979"/>
              <a:gd name="connsiteX12" fmla="*/ 356936 w 2930192"/>
              <a:gd name="connsiteY12" fmla="*/ 117240 h 2266979"/>
              <a:gd name="connsiteX13" fmla="*/ 398440 w 2930192"/>
              <a:gd name="connsiteY13" fmla="*/ 100640 h 2266979"/>
              <a:gd name="connsiteX14" fmla="*/ 423342 w 2930192"/>
              <a:gd name="connsiteY14" fmla="*/ 84039 h 2266979"/>
              <a:gd name="connsiteX15" fmla="*/ 473147 w 2930192"/>
              <a:gd name="connsiteY15" fmla="*/ 67439 h 2266979"/>
              <a:gd name="connsiteX16" fmla="*/ 564457 w 2930192"/>
              <a:gd name="connsiteY16" fmla="*/ 25938 h 2266979"/>
              <a:gd name="connsiteX17" fmla="*/ 589359 w 2930192"/>
              <a:gd name="connsiteY17" fmla="*/ 9338 h 2266979"/>
              <a:gd name="connsiteX18" fmla="*/ 688969 w 2930192"/>
              <a:gd name="connsiteY18" fmla="*/ 1038 h 2266979"/>
              <a:gd name="connsiteX19" fmla="*/ 688969 w 2930192"/>
              <a:gd name="connsiteY19" fmla="*/ 2266979 h 2266979"/>
              <a:gd name="connsiteX20" fmla="*/ 946295 w 2930192"/>
              <a:gd name="connsiteY20" fmla="*/ 2266979 h 2266979"/>
              <a:gd name="connsiteX21" fmla="*/ 954595 w 2930192"/>
              <a:gd name="connsiteY21" fmla="*/ 2266979 h 2266979"/>
              <a:gd name="connsiteX22" fmla="*/ 996100 w 2930192"/>
              <a:gd name="connsiteY22" fmla="*/ 2150777 h 2266979"/>
              <a:gd name="connsiteX23" fmla="*/ 1004400 w 2930192"/>
              <a:gd name="connsiteY23" fmla="*/ 2125877 h 2266979"/>
              <a:gd name="connsiteX24" fmla="*/ 1012701 w 2930192"/>
              <a:gd name="connsiteY24" fmla="*/ 2042875 h 2266979"/>
              <a:gd name="connsiteX25" fmla="*/ 1029303 w 2930192"/>
              <a:gd name="connsiteY25" fmla="*/ 1943273 h 2266979"/>
              <a:gd name="connsiteX26" fmla="*/ 1037604 w 2930192"/>
              <a:gd name="connsiteY26" fmla="*/ 1843671 h 2266979"/>
              <a:gd name="connsiteX27" fmla="*/ 1045905 w 2930192"/>
              <a:gd name="connsiteY27" fmla="*/ 1793871 h 2266979"/>
              <a:gd name="connsiteX28" fmla="*/ 1062506 w 2930192"/>
              <a:gd name="connsiteY28" fmla="*/ 1735769 h 2266979"/>
              <a:gd name="connsiteX29" fmla="*/ 1054205 w 2930192"/>
              <a:gd name="connsiteY29" fmla="*/ 1744070 h 2266979"/>
              <a:gd name="connsiteX30" fmla="*/ 1070807 w 2930192"/>
              <a:gd name="connsiteY30" fmla="*/ 1669368 h 2266979"/>
              <a:gd name="connsiteX31" fmla="*/ 1095710 w 2930192"/>
              <a:gd name="connsiteY31" fmla="*/ 1594667 h 2266979"/>
              <a:gd name="connsiteX32" fmla="*/ 1104010 w 2930192"/>
              <a:gd name="connsiteY32" fmla="*/ 1569766 h 2266979"/>
              <a:gd name="connsiteX33" fmla="*/ 1120612 w 2930192"/>
              <a:gd name="connsiteY33" fmla="*/ 1503365 h 2266979"/>
              <a:gd name="connsiteX34" fmla="*/ 1181893 w 2930192"/>
              <a:gd name="connsiteY34" fmla="*/ 1240710 h 2266979"/>
              <a:gd name="connsiteX35" fmla="*/ 1209244 w 2930192"/>
              <a:gd name="connsiteY35" fmla="*/ 1178934 h 2266979"/>
              <a:gd name="connsiteX36" fmla="*/ 1265628 w 2930192"/>
              <a:gd name="connsiteY36" fmla="*/ 1012431 h 2266979"/>
              <a:gd name="connsiteX37" fmla="*/ 1294929 w 2930192"/>
              <a:gd name="connsiteY37" fmla="*/ 930655 h 2266979"/>
              <a:gd name="connsiteX38" fmla="*/ 1303230 w 2930192"/>
              <a:gd name="connsiteY38" fmla="*/ 905754 h 2266979"/>
              <a:gd name="connsiteX39" fmla="*/ 1369637 w 2930192"/>
              <a:gd name="connsiteY39" fmla="*/ 814453 h 2266979"/>
              <a:gd name="connsiteX40" fmla="*/ 1377938 w 2930192"/>
              <a:gd name="connsiteY40" fmla="*/ 905754 h 2266979"/>
              <a:gd name="connsiteX41" fmla="*/ 1411141 w 2930192"/>
              <a:gd name="connsiteY41" fmla="*/ 831053 h 2266979"/>
              <a:gd name="connsiteX42" fmla="*/ 1427743 w 2930192"/>
              <a:gd name="connsiteY42" fmla="*/ 806153 h 2266979"/>
              <a:gd name="connsiteX43" fmla="*/ 1469247 w 2930192"/>
              <a:gd name="connsiteY43" fmla="*/ 739751 h 2266979"/>
              <a:gd name="connsiteX44" fmla="*/ 1477548 w 2930192"/>
              <a:gd name="connsiteY44" fmla="*/ 706551 h 2266979"/>
              <a:gd name="connsiteX45" fmla="*/ 1527353 w 2930192"/>
              <a:gd name="connsiteY45" fmla="*/ 631849 h 2266979"/>
              <a:gd name="connsiteX46" fmla="*/ 1543954 w 2930192"/>
              <a:gd name="connsiteY46" fmla="*/ 606949 h 2266979"/>
              <a:gd name="connsiteX47" fmla="*/ 1577157 w 2930192"/>
              <a:gd name="connsiteY47" fmla="*/ 548848 h 2266979"/>
              <a:gd name="connsiteX48" fmla="*/ 1585458 w 2930192"/>
              <a:gd name="connsiteY48" fmla="*/ 515647 h 2266979"/>
              <a:gd name="connsiteX49" fmla="*/ 1618662 w 2930192"/>
              <a:gd name="connsiteY49" fmla="*/ 474146 h 2266979"/>
              <a:gd name="connsiteX50" fmla="*/ 1635263 w 2930192"/>
              <a:gd name="connsiteY50" fmla="*/ 449246 h 2266979"/>
              <a:gd name="connsiteX51" fmla="*/ 1668467 w 2930192"/>
              <a:gd name="connsiteY51" fmla="*/ 416045 h 2266979"/>
              <a:gd name="connsiteX52" fmla="*/ 1685068 w 2930192"/>
              <a:gd name="connsiteY52" fmla="*/ 391145 h 2266979"/>
              <a:gd name="connsiteX53" fmla="*/ 1709971 w 2930192"/>
              <a:gd name="connsiteY53" fmla="*/ 357944 h 2266979"/>
              <a:gd name="connsiteX54" fmla="*/ 1726572 w 2930192"/>
              <a:gd name="connsiteY54" fmla="*/ 333044 h 2266979"/>
              <a:gd name="connsiteX55" fmla="*/ 1776377 w 2930192"/>
              <a:gd name="connsiteY55" fmla="*/ 299843 h 2266979"/>
              <a:gd name="connsiteX56" fmla="*/ 1809581 w 2930192"/>
              <a:gd name="connsiteY56" fmla="*/ 274943 h 2266979"/>
              <a:gd name="connsiteX57" fmla="*/ 1834483 w 2930192"/>
              <a:gd name="connsiteY57" fmla="*/ 266643 h 2266979"/>
              <a:gd name="connsiteX58" fmla="*/ 1851085 w 2930192"/>
              <a:gd name="connsiteY58" fmla="*/ 250042 h 2266979"/>
              <a:gd name="connsiteX59" fmla="*/ 1867686 w 2930192"/>
              <a:gd name="connsiteY59" fmla="*/ 225142 h 2266979"/>
              <a:gd name="connsiteX60" fmla="*/ 1892589 w 2930192"/>
              <a:gd name="connsiteY60" fmla="*/ 208542 h 2266979"/>
              <a:gd name="connsiteX61" fmla="*/ 1958996 w 2930192"/>
              <a:gd name="connsiteY61" fmla="*/ 158741 h 2266979"/>
              <a:gd name="connsiteX62" fmla="*/ 2033703 w 2930192"/>
              <a:gd name="connsiteY62" fmla="*/ 133840 h 2266979"/>
              <a:gd name="connsiteX63" fmla="*/ 2083508 w 2930192"/>
              <a:gd name="connsiteY63" fmla="*/ 117240 h 2266979"/>
              <a:gd name="connsiteX64" fmla="*/ 2125012 w 2930192"/>
              <a:gd name="connsiteY64" fmla="*/ 108940 h 2266979"/>
              <a:gd name="connsiteX65" fmla="*/ 2216321 w 2930192"/>
              <a:gd name="connsiteY65" fmla="*/ 100640 h 2266979"/>
              <a:gd name="connsiteX66" fmla="*/ 2291029 w 2930192"/>
              <a:gd name="connsiteY66" fmla="*/ 92340 h 2266979"/>
              <a:gd name="connsiteX67" fmla="*/ 2365736 w 2930192"/>
              <a:gd name="connsiteY67" fmla="*/ 108940 h 2266979"/>
              <a:gd name="connsiteX68" fmla="*/ 2430192 w 2930192"/>
              <a:gd name="connsiteY68" fmla="*/ 169990 h 2266979"/>
              <a:gd name="connsiteX69" fmla="*/ 2529304 w 2930192"/>
              <a:gd name="connsiteY69" fmla="*/ 274943 h 2266979"/>
              <a:gd name="connsiteX70" fmla="*/ 2581558 w 2930192"/>
              <a:gd name="connsiteY70" fmla="*/ 341344 h 2266979"/>
              <a:gd name="connsiteX71" fmla="*/ 2598159 w 2930192"/>
              <a:gd name="connsiteY71" fmla="*/ 374545 h 2266979"/>
              <a:gd name="connsiteX72" fmla="*/ 2614761 w 2930192"/>
              <a:gd name="connsiteY72" fmla="*/ 399445 h 2266979"/>
              <a:gd name="connsiteX73" fmla="*/ 2647964 w 2930192"/>
              <a:gd name="connsiteY73" fmla="*/ 465846 h 2266979"/>
              <a:gd name="connsiteX74" fmla="*/ 2656265 w 2930192"/>
              <a:gd name="connsiteY74" fmla="*/ 490747 h 2266979"/>
              <a:gd name="connsiteX75" fmla="*/ 2672867 w 2930192"/>
              <a:gd name="connsiteY75" fmla="*/ 515647 h 2266979"/>
              <a:gd name="connsiteX76" fmla="*/ 2689468 w 2930192"/>
              <a:gd name="connsiteY76" fmla="*/ 565448 h 2266979"/>
              <a:gd name="connsiteX77" fmla="*/ 2722672 w 2930192"/>
              <a:gd name="connsiteY77" fmla="*/ 648450 h 2266979"/>
              <a:gd name="connsiteX78" fmla="*/ 2739273 w 2930192"/>
              <a:gd name="connsiteY78" fmla="*/ 731451 h 2266979"/>
              <a:gd name="connsiteX79" fmla="*/ 2755875 w 2930192"/>
              <a:gd name="connsiteY79" fmla="*/ 789552 h 2266979"/>
              <a:gd name="connsiteX80" fmla="*/ 2764176 w 2930192"/>
              <a:gd name="connsiteY80" fmla="*/ 847653 h 2266979"/>
              <a:gd name="connsiteX81" fmla="*/ 2772477 w 2930192"/>
              <a:gd name="connsiteY81" fmla="*/ 922355 h 2266979"/>
              <a:gd name="connsiteX82" fmla="*/ 2780777 w 2930192"/>
              <a:gd name="connsiteY82" fmla="*/ 955555 h 2266979"/>
              <a:gd name="connsiteX83" fmla="*/ 2797379 w 2930192"/>
              <a:gd name="connsiteY83" fmla="*/ 1038557 h 2266979"/>
              <a:gd name="connsiteX84" fmla="*/ 2813981 w 2930192"/>
              <a:gd name="connsiteY84" fmla="*/ 1129858 h 2266979"/>
              <a:gd name="connsiteX85" fmla="*/ 2830582 w 2930192"/>
              <a:gd name="connsiteY85" fmla="*/ 1204560 h 2266979"/>
              <a:gd name="connsiteX86" fmla="*/ 2838883 w 2930192"/>
              <a:gd name="connsiteY86" fmla="*/ 1246061 h 2266979"/>
              <a:gd name="connsiteX87" fmla="*/ 2856212 w 2930192"/>
              <a:gd name="connsiteY87" fmla="*/ 1385213 h 2266979"/>
              <a:gd name="connsiteX88" fmla="*/ 2864512 w 2930192"/>
              <a:gd name="connsiteY88" fmla="*/ 1465039 h 2266979"/>
              <a:gd name="connsiteX89" fmla="*/ 2869638 w 2930192"/>
              <a:gd name="connsiteY89" fmla="*/ 1575891 h 2266979"/>
              <a:gd name="connsiteX90" fmla="*/ 2905290 w 2930192"/>
              <a:gd name="connsiteY90" fmla="*/ 2076076 h 2266979"/>
              <a:gd name="connsiteX91" fmla="*/ 2913591 w 2930192"/>
              <a:gd name="connsiteY91" fmla="*/ 2100976 h 2266979"/>
              <a:gd name="connsiteX92" fmla="*/ 2930192 w 2930192"/>
              <a:gd name="connsiteY92" fmla="*/ 2125877 h 2266979"/>
              <a:gd name="connsiteX93" fmla="*/ 2927515 w 2930192"/>
              <a:gd name="connsiteY93" fmla="*/ 2210103 h 2266979"/>
              <a:gd name="connsiteX94" fmla="*/ 2927680 w 2930192"/>
              <a:gd name="connsiteY94" fmla="*/ 2266753 h 2266979"/>
              <a:gd name="connsiteX95" fmla="*/ 0 w 2930192"/>
              <a:gd name="connsiteY95" fmla="*/ 2266979 h 2266979"/>
              <a:gd name="connsiteX0" fmla="*/ 0 w 2930192"/>
              <a:gd name="connsiteY0" fmla="*/ 2266979 h 2266979"/>
              <a:gd name="connsiteX1" fmla="*/ 0 w 2930192"/>
              <a:gd name="connsiteY1" fmla="*/ 457546 h 2266979"/>
              <a:gd name="connsiteX2" fmla="*/ 0 w 2930192"/>
              <a:gd name="connsiteY2" fmla="*/ 449246 h 2266979"/>
              <a:gd name="connsiteX3" fmla="*/ 41504 w 2930192"/>
              <a:gd name="connsiteY3" fmla="*/ 382845 h 2266979"/>
              <a:gd name="connsiteX4" fmla="*/ 74708 w 2930192"/>
              <a:gd name="connsiteY4" fmla="*/ 341344 h 2266979"/>
              <a:gd name="connsiteX5" fmla="*/ 99610 w 2930192"/>
              <a:gd name="connsiteY5" fmla="*/ 291543 h 2266979"/>
              <a:gd name="connsiteX6" fmla="*/ 124513 w 2930192"/>
              <a:gd name="connsiteY6" fmla="*/ 274943 h 2266979"/>
              <a:gd name="connsiteX7" fmla="*/ 190919 w 2930192"/>
              <a:gd name="connsiteY7" fmla="*/ 216842 h 2266979"/>
              <a:gd name="connsiteX8" fmla="*/ 257326 w 2930192"/>
              <a:gd name="connsiteY8" fmla="*/ 167041 h 2266979"/>
              <a:gd name="connsiteX9" fmla="*/ 282228 w 2930192"/>
              <a:gd name="connsiteY9" fmla="*/ 150441 h 2266979"/>
              <a:gd name="connsiteX10" fmla="*/ 307131 w 2930192"/>
              <a:gd name="connsiteY10" fmla="*/ 142140 h 2266979"/>
              <a:gd name="connsiteX11" fmla="*/ 332033 w 2930192"/>
              <a:gd name="connsiteY11" fmla="*/ 125540 h 2266979"/>
              <a:gd name="connsiteX12" fmla="*/ 356936 w 2930192"/>
              <a:gd name="connsiteY12" fmla="*/ 117240 h 2266979"/>
              <a:gd name="connsiteX13" fmla="*/ 398440 w 2930192"/>
              <a:gd name="connsiteY13" fmla="*/ 100640 h 2266979"/>
              <a:gd name="connsiteX14" fmla="*/ 423342 w 2930192"/>
              <a:gd name="connsiteY14" fmla="*/ 84039 h 2266979"/>
              <a:gd name="connsiteX15" fmla="*/ 473147 w 2930192"/>
              <a:gd name="connsiteY15" fmla="*/ 67439 h 2266979"/>
              <a:gd name="connsiteX16" fmla="*/ 564457 w 2930192"/>
              <a:gd name="connsiteY16" fmla="*/ 25938 h 2266979"/>
              <a:gd name="connsiteX17" fmla="*/ 589359 w 2930192"/>
              <a:gd name="connsiteY17" fmla="*/ 9338 h 2266979"/>
              <a:gd name="connsiteX18" fmla="*/ 688969 w 2930192"/>
              <a:gd name="connsiteY18" fmla="*/ 1038 h 2266979"/>
              <a:gd name="connsiteX19" fmla="*/ 688969 w 2930192"/>
              <a:gd name="connsiteY19" fmla="*/ 2266979 h 2266979"/>
              <a:gd name="connsiteX20" fmla="*/ 946295 w 2930192"/>
              <a:gd name="connsiteY20" fmla="*/ 2266979 h 2266979"/>
              <a:gd name="connsiteX21" fmla="*/ 954595 w 2930192"/>
              <a:gd name="connsiteY21" fmla="*/ 2266979 h 2266979"/>
              <a:gd name="connsiteX22" fmla="*/ 996100 w 2930192"/>
              <a:gd name="connsiteY22" fmla="*/ 2150777 h 2266979"/>
              <a:gd name="connsiteX23" fmla="*/ 1004400 w 2930192"/>
              <a:gd name="connsiteY23" fmla="*/ 2125877 h 2266979"/>
              <a:gd name="connsiteX24" fmla="*/ 1012701 w 2930192"/>
              <a:gd name="connsiteY24" fmla="*/ 2042875 h 2266979"/>
              <a:gd name="connsiteX25" fmla="*/ 1029303 w 2930192"/>
              <a:gd name="connsiteY25" fmla="*/ 1943273 h 2266979"/>
              <a:gd name="connsiteX26" fmla="*/ 1037604 w 2930192"/>
              <a:gd name="connsiteY26" fmla="*/ 1843671 h 2266979"/>
              <a:gd name="connsiteX27" fmla="*/ 1045905 w 2930192"/>
              <a:gd name="connsiteY27" fmla="*/ 1793871 h 2266979"/>
              <a:gd name="connsiteX28" fmla="*/ 1062506 w 2930192"/>
              <a:gd name="connsiteY28" fmla="*/ 1735769 h 2266979"/>
              <a:gd name="connsiteX29" fmla="*/ 1054205 w 2930192"/>
              <a:gd name="connsiteY29" fmla="*/ 1744070 h 2266979"/>
              <a:gd name="connsiteX30" fmla="*/ 1070807 w 2930192"/>
              <a:gd name="connsiteY30" fmla="*/ 1669368 h 2266979"/>
              <a:gd name="connsiteX31" fmla="*/ 1095710 w 2930192"/>
              <a:gd name="connsiteY31" fmla="*/ 1594667 h 2266979"/>
              <a:gd name="connsiteX32" fmla="*/ 1104010 w 2930192"/>
              <a:gd name="connsiteY32" fmla="*/ 1569766 h 2266979"/>
              <a:gd name="connsiteX33" fmla="*/ 1120612 w 2930192"/>
              <a:gd name="connsiteY33" fmla="*/ 1503365 h 2266979"/>
              <a:gd name="connsiteX34" fmla="*/ 1181893 w 2930192"/>
              <a:gd name="connsiteY34" fmla="*/ 1240710 h 2266979"/>
              <a:gd name="connsiteX35" fmla="*/ 1209244 w 2930192"/>
              <a:gd name="connsiteY35" fmla="*/ 1178934 h 2266979"/>
              <a:gd name="connsiteX36" fmla="*/ 1265628 w 2930192"/>
              <a:gd name="connsiteY36" fmla="*/ 1012431 h 2266979"/>
              <a:gd name="connsiteX37" fmla="*/ 1294929 w 2930192"/>
              <a:gd name="connsiteY37" fmla="*/ 930655 h 2266979"/>
              <a:gd name="connsiteX38" fmla="*/ 1303230 w 2930192"/>
              <a:gd name="connsiteY38" fmla="*/ 905754 h 2266979"/>
              <a:gd name="connsiteX39" fmla="*/ 1369637 w 2930192"/>
              <a:gd name="connsiteY39" fmla="*/ 814453 h 2266979"/>
              <a:gd name="connsiteX40" fmla="*/ 1377938 w 2930192"/>
              <a:gd name="connsiteY40" fmla="*/ 905754 h 2266979"/>
              <a:gd name="connsiteX41" fmla="*/ 1411141 w 2930192"/>
              <a:gd name="connsiteY41" fmla="*/ 831053 h 2266979"/>
              <a:gd name="connsiteX42" fmla="*/ 1427743 w 2930192"/>
              <a:gd name="connsiteY42" fmla="*/ 806153 h 2266979"/>
              <a:gd name="connsiteX43" fmla="*/ 1469247 w 2930192"/>
              <a:gd name="connsiteY43" fmla="*/ 739751 h 2266979"/>
              <a:gd name="connsiteX44" fmla="*/ 1477548 w 2930192"/>
              <a:gd name="connsiteY44" fmla="*/ 706551 h 2266979"/>
              <a:gd name="connsiteX45" fmla="*/ 1527353 w 2930192"/>
              <a:gd name="connsiteY45" fmla="*/ 631849 h 2266979"/>
              <a:gd name="connsiteX46" fmla="*/ 1543954 w 2930192"/>
              <a:gd name="connsiteY46" fmla="*/ 606949 h 2266979"/>
              <a:gd name="connsiteX47" fmla="*/ 1577157 w 2930192"/>
              <a:gd name="connsiteY47" fmla="*/ 548848 h 2266979"/>
              <a:gd name="connsiteX48" fmla="*/ 1585458 w 2930192"/>
              <a:gd name="connsiteY48" fmla="*/ 515647 h 2266979"/>
              <a:gd name="connsiteX49" fmla="*/ 1618662 w 2930192"/>
              <a:gd name="connsiteY49" fmla="*/ 474146 h 2266979"/>
              <a:gd name="connsiteX50" fmla="*/ 1635263 w 2930192"/>
              <a:gd name="connsiteY50" fmla="*/ 449246 h 2266979"/>
              <a:gd name="connsiteX51" fmla="*/ 1668467 w 2930192"/>
              <a:gd name="connsiteY51" fmla="*/ 416045 h 2266979"/>
              <a:gd name="connsiteX52" fmla="*/ 1685068 w 2930192"/>
              <a:gd name="connsiteY52" fmla="*/ 391145 h 2266979"/>
              <a:gd name="connsiteX53" fmla="*/ 1709971 w 2930192"/>
              <a:gd name="connsiteY53" fmla="*/ 357944 h 2266979"/>
              <a:gd name="connsiteX54" fmla="*/ 1726572 w 2930192"/>
              <a:gd name="connsiteY54" fmla="*/ 333044 h 2266979"/>
              <a:gd name="connsiteX55" fmla="*/ 1776377 w 2930192"/>
              <a:gd name="connsiteY55" fmla="*/ 299843 h 2266979"/>
              <a:gd name="connsiteX56" fmla="*/ 1809581 w 2930192"/>
              <a:gd name="connsiteY56" fmla="*/ 274943 h 2266979"/>
              <a:gd name="connsiteX57" fmla="*/ 1834483 w 2930192"/>
              <a:gd name="connsiteY57" fmla="*/ 266643 h 2266979"/>
              <a:gd name="connsiteX58" fmla="*/ 1851085 w 2930192"/>
              <a:gd name="connsiteY58" fmla="*/ 250042 h 2266979"/>
              <a:gd name="connsiteX59" fmla="*/ 1867686 w 2930192"/>
              <a:gd name="connsiteY59" fmla="*/ 225142 h 2266979"/>
              <a:gd name="connsiteX60" fmla="*/ 1892589 w 2930192"/>
              <a:gd name="connsiteY60" fmla="*/ 208542 h 2266979"/>
              <a:gd name="connsiteX61" fmla="*/ 1958996 w 2930192"/>
              <a:gd name="connsiteY61" fmla="*/ 158741 h 2266979"/>
              <a:gd name="connsiteX62" fmla="*/ 2033703 w 2930192"/>
              <a:gd name="connsiteY62" fmla="*/ 133840 h 2266979"/>
              <a:gd name="connsiteX63" fmla="*/ 2083508 w 2930192"/>
              <a:gd name="connsiteY63" fmla="*/ 117240 h 2266979"/>
              <a:gd name="connsiteX64" fmla="*/ 2125012 w 2930192"/>
              <a:gd name="connsiteY64" fmla="*/ 108940 h 2266979"/>
              <a:gd name="connsiteX65" fmla="*/ 2216321 w 2930192"/>
              <a:gd name="connsiteY65" fmla="*/ 100640 h 2266979"/>
              <a:gd name="connsiteX66" fmla="*/ 2291029 w 2930192"/>
              <a:gd name="connsiteY66" fmla="*/ 92340 h 2266979"/>
              <a:gd name="connsiteX67" fmla="*/ 2365736 w 2930192"/>
              <a:gd name="connsiteY67" fmla="*/ 108940 h 2266979"/>
              <a:gd name="connsiteX68" fmla="*/ 2430192 w 2930192"/>
              <a:gd name="connsiteY68" fmla="*/ 169990 h 2266979"/>
              <a:gd name="connsiteX69" fmla="*/ 2529304 w 2930192"/>
              <a:gd name="connsiteY69" fmla="*/ 274943 h 2266979"/>
              <a:gd name="connsiteX70" fmla="*/ 2581558 w 2930192"/>
              <a:gd name="connsiteY70" fmla="*/ 341344 h 2266979"/>
              <a:gd name="connsiteX71" fmla="*/ 2598159 w 2930192"/>
              <a:gd name="connsiteY71" fmla="*/ 374545 h 2266979"/>
              <a:gd name="connsiteX72" fmla="*/ 2614761 w 2930192"/>
              <a:gd name="connsiteY72" fmla="*/ 399445 h 2266979"/>
              <a:gd name="connsiteX73" fmla="*/ 2647964 w 2930192"/>
              <a:gd name="connsiteY73" fmla="*/ 465846 h 2266979"/>
              <a:gd name="connsiteX74" fmla="*/ 2656265 w 2930192"/>
              <a:gd name="connsiteY74" fmla="*/ 490747 h 2266979"/>
              <a:gd name="connsiteX75" fmla="*/ 2672867 w 2930192"/>
              <a:gd name="connsiteY75" fmla="*/ 515647 h 2266979"/>
              <a:gd name="connsiteX76" fmla="*/ 2689468 w 2930192"/>
              <a:gd name="connsiteY76" fmla="*/ 565448 h 2266979"/>
              <a:gd name="connsiteX77" fmla="*/ 2722672 w 2930192"/>
              <a:gd name="connsiteY77" fmla="*/ 648450 h 2266979"/>
              <a:gd name="connsiteX78" fmla="*/ 2739273 w 2930192"/>
              <a:gd name="connsiteY78" fmla="*/ 731451 h 2266979"/>
              <a:gd name="connsiteX79" fmla="*/ 2755875 w 2930192"/>
              <a:gd name="connsiteY79" fmla="*/ 789552 h 2266979"/>
              <a:gd name="connsiteX80" fmla="*/ 2764176 w 2930192"/>
              <a:gd name="connsiteY80" fmla="*/ 847653 h 2266979"/>
              <a:gd name="connsiteX81" fmla="*/ 2772477 w 2930192"/>
              <a:gd name="connsiteY81" fmla="*/ 922355 h 2266979"/>
              <a:gd name="connsiteX82" fmla="*/ 2780777 w 2930192"/>
              <a:gd name="connsiteY82" fmla="*/ 955555 h 2266979"/>
              <a:gd name="connsiteX83" fmla="*/ 2797379 w 2930192"/>
              <a:gd name="connsiteY83" fmla="*/ 1038557 h 2266979"/>
              <a:gd name="connsiteX84" fmla="*/ 2813981 w 2930192"/>
              <a:gd name="connsiteY84" fmla="*/ 1129858 h 2266979"/>
              <a:gd name="connsiteX85" fmla="*/ 2838883 w 2930192"/>
              <a:gd name="connsiteY85" fmla="*/ 1246061 h 2266979"/>
              <a:gd name="connsiteX86" fmla="*/ 2856212 w 2930192"/>
              <a:gd name="connsiteY86" fmla="*/ 1385213 h 2266979"/>
              <a:gd name="connsiteX87" fmla="*/ 2864512 w 2930192"/>
              <a:gd name="connsiteY87" fmla="*/ 1465039 h 2266979"/>
              <a:gd name="connsiteX88" fmla="*/ 2869638 w 2930192"/>
              <a:gd name="connsiteY88" fmla="*/ 1575891 h 2266979"/>
              <a:gd name="connsiteX89" fmla="*/ 2905290 w 2930192"/>
              <a:gd name="connsiteY89" fmla="*/ 2076076 h 2266979"/>
              <a:gd name="connsiteX90" fmla="*/ 2913591 w 2930192"/>
              <a:gd name="connsiteY90" fmla="*/ 2100976 h 2266979"/>
              <a:gd name="connsiteX91" fmla="*/ 2930192 w 2930192"/>
              <a:gd name="connsiteY91" fmla="*/ 2125877 h 2266979"/>
              <a:gd name="connsiteX92" fmla="*/ 2927515 w 2930192"/>
              <a:gd name="connsiteY92" fmla="*/ 2210103 h 2266979"/>
              <a:gd name="connsiteX93" fmla="*/ 2927680 w 2930192"/>
              <a:gd name="connsiteY93" fmla="*/ 2266753 h 2266979"/>
              <a:gd name="connsiteX94" fmla="*/ 0 w 2930192"/>
              <a:gd name="connsiteY94" fmla="*/ 2266979 h 2266979"/>
              <a:gd name="connsiteX0" fmla="*/ 0 w 2930192"/>
              <a:gd name="connsiteY0" fmla="*/ 2266979 h 2266979"/>
              <a:gd name="connsiteX1" fmla="*/ 0 w 2930192"/>
              <a:gd name="connsiteY1" fmla="*/ 457546 h 2266979"/>
              <a:gd name="connsiteX2" fmla="*/ 0 w 2930192"/>
              <a:gd name="connsiteY2" fmla="*/ 449246 h 2266979"/>
              <a:gd name="connsiteX3" fmla="*/ 41504 w 2930192"/>
              <a:gd name="connsiteY3" fmla="*/ 382845 h 2266979"/>
              <a:gd name="connsiteX4" fmla="*/ 74708 w 2930192"/>
              <a:gd name="connsiteY4" fmla="*/ 341344 h 2266979"/>
              <a:gd name="connsiteX5" fmla="*/ 99610 w 2930192"/>
              <a:gd name="connsiteY5" fmla="*/ 291543 h 2266979"/>
              <a:gd name="connsiteX6" fmla="*/ 124513 w 2930192"/>
              <a:gd name="connsiteY6" fmla="*/ 274943 h 2266979"/>
              <a:gd name="connsiteX7" fmla="*/ 190919 w 2930192"/>
              <a:gd name="connsiteY7" fmla="*/ 216842 h 2266979"/>
              <a:gd name="connsiteX8" fmla="*/ 257326 w 2930192"/>
              <a:gd name="connsiteY8" fmla="*/ 167041 h 2266979"/>
              <a:gd name="connsiteX9" fmla="*/ 282228 w 2930192"/>
              <a:gd name="connsiteY9" fmla="*/ 150441 h 2266979"/>
              <a:gd name="connsiteX10" fmla="*/ 307131 w 2930192"/>
              <a:gd name="connsiteY10" fmla="*/ 142140 h 2266979"/>
              <a:gd name="connsiteX11" fmla="*/ 332033 w 2930192"/>
              <a:gd name="connsiteY11" fmla="*/ 125540 h 2266979"/>
              <a:gd name="connsiteX12" fmla="*/ 356936 w 2930192"/>
              <a:gd name="connsiteY12" fmla="*/ 117240 h 2266979"/>
              <a:gd name="connsiteX13" fmla="*/ 398440 w 2930192"/>
              <a:gd name="connsiteY13" fmla="*/ 100640 h 2266979"/>
              <a:gd name="connsiteX14" fmla="*/ 423342 w 2930192"/>
              <a:gd name="connsiteY14" fmla="*/ 84039 h 2266979"/>
              <a:gd name="connsiteX15" fmla="*/ 473147 w 2930192"/>
              <a:gd name="connsiteY15" fmla="*/ 67439 h 2266979"/>
              <a:gd name="connsiteX16" fmla="*/ 564457 w 2930192"/>
              <a:gd name="connsiteY16" fmla="*/ 25938 h 2266979"/>
              <a:gd name="connsiteX17" fmla="*/ 589359 w 2930192"/>
              <a:gd name="connsiteY17" fmla="*/ 9338 h 2266979"/>
              <a:gd name="connsiteX18" fmla="*/ 688969 w 2930192"/>
              <a:gd name="connsiteY18" fmla="*/ 1038 h 2266979"/>
              <a:gd name="connsiteX19" fmla="*/ 688969 w 2930192"/>
              <a:gd name="connsiteY19" fmla="*/ 2266979 h 2266979"/>
              <a:gd name="connsiteX20" fmla="*/ 946295 w 2930192"/>
              <a:gd name="connsiteY20" fmla="*/ 2266979 h 2266979"/>
              <a:gd name="connsiteX21" fmla="*/ 954595 w 2930192"/>
              <a:gd name="connsiteY21" fmla="*/ 2266979 h 2266979"/>
              <a:gd name="connsiteX22" fmla="*/ 996100 w 2930192"/>
              <a:gd name="connsiteY22" fmla="*/ 2150777 h 2266979"/>
              <a:gd name="connsiteX23" fmla="*/ 1004400 w 2930192"/>
              <a:gd name="connsiteY23" fmla="*/ 2125877 h 2266979"/>
              <a:gd name="connsiteX24" fmla="*/ 1012701 w 2930192"/>
              <a:gd name="connsiteY24" fmla="*/ 2042875 h 2266979"/>
              <a:gd name="connsiteX25" fmla="*/ 1029303 w 2930192"/>
              <a:gd name="connsiteY25" fmla="*/ 1943273 h 2266979"/>
              <a:gd name="connsiteX26" fmla="*/ 1037604 w 2930192"/>
              <a:gd name="connsiteY26" fmla="*/ 1843671 h 2266979"/>
              <a:gd name="connsiteX27" fmla="*/ 1045905 w 2930192"/>
              <a:gd name="connsiteY27" fmla="*/ 1793871 h 2266979"/>
              <a:gd name="connsiteX28" fmla="*/ 1062506 w 2930192"/>
              <a:gd name="connsiteY28" fmla="*/ 1735769 h 2266979"/>
              <a:gd name="connsiteX29" fmla="*/ 1054205 w 2930192"/>
              <a:gd name="connsiteY29" fmla="*/ 1744070 h 2266979"/>
              <a:gd name="connsiteX30" fmla="*/ 1070807 w 2930192"/>
              <a:gd name="connsiteY30" fmla="*/ 1669368 h 2266979"/>
              <a:gd name="connsiteX31" fmla="*/ 1095710 w 2930192"/>
              <a:gd name="connsiteY31" fmla="*/ 1594667 h 2266979"/>
              <a:gd name="connsiteX32" fmla="*/ 1104010 w 2930192"/>
              <a:gd name="connsiteY32" fmla="*/ 1569766 h 2266979"/>
              <a:gd name="connsiteX33" fmla="*/ 1120612 w 2930192"/>
              <a:gd name="connsiteY33" fmla="*/ 1503365 h 2266979"/>
              <a:gd name="connsiteX34" fmla="*/ 1181893 w 2930192"/>
              <a:gd name="connsiteY34" fmla="*/ 1240710 h 2266979"/>
              <a:gd name="connsiteX35" fmla="*/ 1209244 w 2930192"/>
              <a:gd name="connsiteY35" fmla="*/ 1178934 h 2266979"/>
              <a:gd name="connsiteX36" fmla="*/ 1265628 w 2930192"/>
              <a:gd name="connsiteY36" fmla="*/ 1012431 h 2266979"/>
              <a:gd name="connsiteX37" fmla="*/ 1294929 w 2930192"/>
              <a:gd name="connsiteY37" fmla="*/ 930655 h 2266979"/>
              <a:gd name="connsiteX38" fmla="*/ 1303230 w 2930192"/>
              <a:gd name="connsiteY38" fmla="*/ 905754 h 2266979"/>
              <a:gd name="connsiteX39" fmla="*/ 1369637 w 2930192"/>
              <a:gd name="connsiteY39" fmla="*/ 814453 h 2266979"/>
              <a:gd name="connsiteX40" fmla="*/ 1377938 w 2930192"/>
              <a:gd name="connsiteY40" fmla="*/ 905754 h 2266979"/>
              <a:gd name="connsiteX41" fmla="*/ 1411141 w 2930192"/>
              <a:gd name="connsiteY41" fmla="*/ 831053 h 2266979"/>
              <a:gd name="connsiteX42" fmla="*/ 1427743 w 2930192"/>
              <a:gd name="connsiteY42" fmla="*/ 806153 h 2266979"/>
              <a:gd name="connsiteX43" fmla="*/ 1469247 w 2930192"/>
              <a:gd name="connsiteY43" fmla="*/ 739751 h 2266979"/>
              <a:gd name="connsiteX44" fmla="*/ 1477548 w 2930192"/>
              <a:gd name="connsiteY44" fmla="*/ 706551 h 2266979"/>
              <a:gd name="connsiteX45" fmla="*/ 1527353 w 2930192"/>
              <a:gd name="connsiteY45" fmla="*/ 631849 h 2266979"/>
              <a:gd name="connsiteX46" fmla="*/ 1543954 w 2930192"/>
              <a:gd name="connsiteY46" fmla="*/ 606949 h 2266979"/>
              <a:gd name="connsiteX47" fmla="*/ 1577157 w 2930192"/>
              <a:gd name="connsiteY47" fmla="*/ 548848 h 2266979"/>
              <a:gd name="connsiteX48" fmla="*/ 1585458 w 2930192"/>
              <a:gd name="connsiteY48" fmla="*/ 515647 h 2266979"/>
              <a:gd name="connsiteX49" fmla="*/ 1618662 w 2930192"/>
              <a:gd name="connsiteY49" fmla="*/ 474146 h 2266979"/>
              <a:gd name="connsiteX50" fmla="*/ 1635263 w 2930192"/>
              <a:gd name="connsiteY50" fmla="*/ 449246 h 2266979"/>
              <a:gd name="connsiteX51" fmla="*/ 1668467 w 2930192"/>
              <a:gd name="connsiteY51" fmla="*/ 416045 h 2266979"/>
              <a:gd name="connsiteX52" fmla="*/ 1685068 w 2930192"/>
              <a:gd name="connsiteY52" fmla="*/ 391145 h 2266979"/>
              <a:gd name="connsiteX53" fmla="*/ 1709971 w 2930192"/>
              <a:gd name="connsiteY53" fmla="*/ 357944 h 2266979"/>
              <a:gd name="connsiteX54" fmla="*/ 1726572 w 2930192"/>
              <a:gd name="connsiteY54" fmla="*/ 333044 h 2266979"/>
              <a:gd name="connsiteX55" fmla="*/ 1776377 w 2930192"/>
              <a:gd name="connsiteY55" fmla="*/ 299843 h 2266979"/>
              <a:gd name="connsiteX56" fmla="*/ 1809581 w 2930192"/>
              <a:gd name="connsiteY56" fmla="*/ 274943 h 2266979"/>
              <a:gd name="connsiteX57" fmla="*/ 1834483 w 2930192"/>
              <a:gd name="connsiteY57" fmla="*/ 266643 h 2266979"/>
              <a:gd name="connsiteX58" fmla="*/ 1851085 w 2930192"/>
              <a:gd name="connsiteY58" fmla="*/ 250042 h 2266979"/>
              <a:gd name="connsiteX59" fmla="*/ 1867686 w 2930192"/>
              <a:gd name="connsiteY59" fmla="*/ 225142 h 2266979"/>
              <a:gd name="connsiteX60" fmla="*/ 1892589 w 2930192"/>
              <a:gd name="connsiteY60" fmla="*/ 208542 h 2266979"/>
              <a:gd name="connsiteX61" fmla="*/ 1958996 w 2930192"/>
              <a:gd name="connsiteY61" fmla="*/ 158741 h 2266979"/>
              <a:gd name="connsiteX62" fmla="*/ 2033703 w 2930192"/>
              <a:gd name="connsiteY62" fmla="*/ 133840 h 2266979"/>
              <a:gd name="connsiteX63" fmla="*/ 2083508 w 2930192"/>
              <a:gd name="connsiteY63" fmla="*/ 117240 h 2266979"/>
              <a:gd name="connsiteX64" fmla="*/ 2125012 w 2930192"/>
              <a:gd name="connsiteY64" fmla="*/ 108940 h 2266979"/>
              <a:gd name="connsiteX65" fmla="*/ 2216321 w 2930192"/>
              <a:gd name="connsiteY65" fmla="*/ 100640 h 2266979"/>
              <a:gd name="connsiteX66" fmla="*/ 2291029 w 2930192"/>
              <a:gd name="connsiteY66" fmla="*/ 92340 h 2266979"/>
              <a:gd name="connsiteX67" fmla="*/ 2365736 w 2930192"/>
              <a:gd name="connsiteY67" fmla="*/ 108940 h 2266979"/>
              <a:gd name="connsiteX68" fmla="*/ 2430192 w 2930192"/>
              <a:gd name="connsiteY68" fmla="*/ 169990 h 2266979"/>
              <a:gd name="connsiteX69" fmla="*/ 2529304 w 2930192"/>
              <a:gd name="connsiteY69" fmla="*/ 274943 h 2266979"/>
              <a:gd name="connsiteX70" fmla="*/ 2581558 w 2930192"/>
              <a:gd name="connsiteY70" fmla="*/ 341344 h 2266979"/>
              <a:gd name="connsiteX71" fmla="*/ 2598159 w 2930192"/>
              <a:gd name="connsiteY71" fmla="*/ 374545 h 2266979"/>
              <a:gd name="connsiteX72" fmla="*/ 2614761 w 2930192"/>
              <a:gd name="connsiteY72" fmla="*/ 399445 h 2266979"/>
              <a:gd name="connsiteX73" fmla="*/ 2647964 w 2930192"/>
              <a:gd name="connsiteY73" fmla="*/ 465846 h 2266979"/>
              <a:gd name="connsiteX74" fmla="*/ 2656265 w 2930192"/>
              <a:gd name="connsiteY74" fmla="*/ 490747 h 2266979"/>
              <a:gd name="connsiteX75" fmla="*/ 2672867 w 2930192"/>
              <a:gd name="connsiteY75" fmla="*/ 515647 h 2266979"/>
              <a:gd name="connsiteX76" fmla="*/ 2689468 w 2930192"/>
              <a:gd name="connsiteY76" fmla="*/ 565448 h 2266979"/>
              <a:gd name="connsiteX77" fmla="*/ 2722672 w 2930192"/>
              <a:gd name="connsiteY77" fmla="*/ 648450 h 2266979"/>
              <a:gd name="connsiteX78" fmla="*/ 2739273 w 2930192"/>
              <a:gd name="connsiteY78" fmla="*/ 731451 h 2266979"/>
              <a:gd name="connsiteX79" fmla="*/ 2755875 w 2930192"/>
              <a:gd name="connsiteY79" fmla="*/ 789552 h 2266979"/>
              <a:gd name="connsiteX80" fmla="*/ 2764176 w 2930192"/>
              <a:gd name="connsiteY80" fmla="*/ 847653 h 2266979"/>
              <a:gd name="connsiteX81" fmla="*/ 2772477 w 2930192"/>
              <a:gd name="connsiteY81" fmla="*/ 922355 h 2266979"/>
              <a:gd name="connsiteX82" fmla="*/ 2780777 w 2930192"/>
              <a:gd name="connsiteY82" fmla="*/ 955555 h 2266979"/>
              <a:gd name="connsiteX83" fmla="*/ 2797379 w 2930192"/>
              <a:gd name="connsiteY83" fmla="*/ 1038557 h 2266979"/>
              <a:gd name="connsiteX84" fmla="*/ 2813981 w 2930192"/>
              <a:gd name="connsiteY84" fmla="*/ 1129858 h 2266979"/>
              <a:gd name="connsiteX85" fmla="*/ 2856212 w 2930192"/>
              <a:gd name="connsiteY85" fmla="*/ 1385213 h 2266979"/>
              <a:gd name="connsiteX86" fmla="*/ 2864512 w 2930192"/>
              <a:gd name="connsiteY86" fmla="*/ 1465039 h 2266979"/>
              <a:gd name="connsiteX87" fmla="*/ 2869638 w 2930192"/>
              <a:gd name="connsiteY87" fmla="*/ 1575891 h 2266979"/>
              <a:gd name="connsiteX88" fmla="*/ 2905290 w 2930192"/>
              <a:gd name="connsiteY88" fmla="*/ 2076076 h 2266979"/>
              <a:gd name="connsiteX89" fmla="*/ 2913591 w 2930192"/>
              <a:gd name="connsiteY89" fmla="*/ 2100976 h 2266979"/>
              <a:gd name="connsiteX90" fmla="*/ 2930192 w 2930192"/>
              <a:gd name="connsiteY90" fmla="*/ 2125877 h 2266979"/>
              <a:gd name="connsiteX91" fmla="*/ 2927515 w 2930192"/>
              <a:gd name="connsiteY91" fmla="*/ 2210103 h 2266979"/>
              <a:gd name="connsiteX92" fmla="*/ 2927680 w 2930192"/>
              <a:gd name="connsiteY92" fmla="*/ 2266753 h 2266979"/>
              <a:gd name="connsiteX93" fmla="*/ 0 w 2930192"/>
              <a:gd name="connsiteY93" fmla="*/ 2266979 h 2266979"/>
              <a:gd name="connsiteX0" fmla="*/ 0 w 2930192"/>
              <a:gd name="connsiteY0" fmla="*/ 2266979 h 2266979"/>
              <a:gd name="connsiteX1" fmla="*/ 0 w 2930192"/>
              <a:gd name="connsiteY1" fmla="*/ 457546 h 2266979"/>
              <a:gd name="connsiteX2" fmla="*/ 0 w 2930192"/>
              <a:gd name="connsiteY2" fmla="*/ 449246 h 2266979"/>
              <a:gd name="connsiteX3" fmla="*/ 41504 w 2930192"/>
              <a:gd name="connsiteY3" fmla="*/ 382845 h 2266979"/>
              <a:gd name="connsiteX4" fmla="*/ 74708 w 2930192"/>
              <a:gd name="connsiteY4" fmla="*/ 341344 h 2266979"/>
              <a:gd name="connsiteX5" fmla="*/ 99610 w 2930192"/>
              <a:gd name="connsiteY5" fmla="*/ 291543 h 2266979"/>
              <a:gd name="connsiteX6" fmla="*/ 124513 w 2930192"/>
              <a:gd name="connsiteY6" fmla="*/ 274943 h 2266979"/>
              <a:gd name="connsiteX7" fmla="*/ 190919 w 2930192"/>
              <a:gd name="connsiteY7" fmla="*/ 216842 h 2266979"/>
              <a:gd name="connsiteX8" fmla="*/ 257326 w 2930192"/>
              <a:gd name="connsiteY8" fmla="*/ 167041 h 2266979"/>
              <a:gd name="connsiteX9" fmla="*/ 282228 w 2930192"/>
              <a:gd name="connsiteY9" fmla="*/ 150441 h 2266979"/>
              <a:gd name="connsiteX10" fmla="*/ 307131 w 2930192"/>
              <a:gd name="connsiteY10" fmla="*/ 142140 h 2266979"/>
              <a:gd name="connsiteX11" fmla="*/ 332033 w 2930192"/>
              <a:gd name="connsiteY11" fmla="*/ 125540 h 2266979"/>
              <a:gd name="connsiteX12" fmla="*/ 356936 w 2930192"/>
              <a:gd name="connsiteY12" fmla="*/ 117240 h 2266979"/>
              <a:gd name="connsiteX13" fmla="*/ 398440 w 2930192"/>
              <a:gd name="connsiteY13" fmla="*/ 100640 h 2266979"/>
              <a:gd name="connsiteX14" fmla="*/ 423342 w 2930192"/>
              <a:gd name="connsiteY14" fmla="*/ 84039 h 2266979"/>
              <a:gd name="connsiteX15" fmla="*/ 473147 w 2930192"/>
              <a:gd name="connsiteY15" fmla="*/ 67439 h 2266979"/>
              <a:gd name="connsiteX16" fmla="*/ 564457 w 2930192"/>
              <a:gd name="connsiteY16" fmla="*/ 25938 h 2266979"/>
              <a:gd name="connsiteX17" fmla="*/ 589359 w 2930192"/>
              <a:gd name="connsiteY17" fmla="*/ 9338 h 2266979"/>
              <a:gd name="connsiteX18" fmla="*/ 688969 w 2930192"/>
              <a:gd name="connsiteY18" fmla="*/ 1038 h 2266979"/>
              <a:gd name="connsiteX19" fmla="*/ 688969 w 2930192"/>
              <a:gd name="connsiteY19" fmla="*/ 2266979 h 2266979"/>
              <a:gd name="connsiteX20" fmla="*/ 946295 w 2930192"/>
              <a:gd name="connsiteY20" fmla="*/ 2266979 h 2266979"/>
              <a:gd name="connsiteX21" fmla="*/ 954595 w 2930192"/>
              <a:gd name="connsiteY21" fmla="*/ 2266979 h 2266979"/>
              <a:gd name="connsiteX22" fmla="*/ 996100 w 2930192"/>
              <a:gd name="connsiteY22" fmla="*/ 2150777 h 2266979"/>
              <a:gd name="connsiteX23" fmla="*/ 1004400 w 2930192"/>
              <a:gd name="connsiteY23" fmla="*/ 2125877 h 2266979"/>
              <a:gd name="connsiteX24" fmla="*/ 1012701 w 2930192"/>
              <a:gd name="connsiteY24" fmla="*/ 2042875 h 2266979"/>
              <a:gd name="connsiteX25" fmla="*/ 1029303 w 2930192"/>
              <a:gd name="connsiteY25" fmla="*/ 1943273 h 2266979"/>
              <a:gd name="connsiteX26" fmla="*/ 1037604 w 2930192"/>
              <a:gd name="connsiteY26" fmla="*/ 1843671 h 2266979"/>
              <a:gd name="connsiteX27" fmla="*/ 1045905 w 2930192"/>
              <a:gd name="connsiteY27" fmla="*/ 1793871 h 2266979"/>
              <a:gd name="connsiteX28" fmla="*/ 1062506 w 2930192"/>
              <a:gd name="connsiteY28" fmla="*/ 1735769 h 2266979"/>
              <a:gd name="connsiteX29" fmla="*/ 1054205 w 2930192"/>
              <a:gd name="connsiteY29" fmla="*/ 1744070 h 2266979"/>
              <a:gd name="connsiteX30" fmla="*/ 1070807 w 2930192"/>
              <a:gd name="connsiteY30" fmla="*/ 1669368 h 2266979"/>
              <a:gd name="connsiteX31" fmla="*/ 1095710 w 2930192"/>
              <a:gd name="connsiteY31" fmla="*/ 1594667 h 2266979"/>
              <a:gd name="connsiteX32" fmla="*/ 1104010 w 2930192"/>
              <a:gd name="connsiteY32" fmla="*/ 1569766 h 2266979"/>
              <a:gd name="connsiteX33" fmla="*/ 1120612 w 2930192"/>
              <a:gd name="connsiteY33" fmla="*/ 1503365 h 2266979"/>
              <a:gd name="connsiteX34" fmla="*/ 1181893 w 2930192"/>
              <a:gd name="connsiteY34" fmla="*/ 1240710 h 2266979"/>
              <a:gd name="connsiteX35" fmla="*/ 1209244 w 2930192"/>
              <a:gd name="connsiteY35" fmla="*/ 1178934 h 2266979"/>
              <a:gd name="connsiteX36" fmla="*/ 1265628 w 2930192"/>
              <a:gd name="connsiteY36" fmla="*/ 1012431 h 2266979"/>
              <a:gd name="connsiteX37" fmla="*/ 1294929 w 2930192"/>
              <a:gd name="connsiteY37" fmla="*/ 930655 h 2266979"/>
              <a:gd name="connsiteX38" fmla="*/ 1303230 w 2930192"/>
              <a:gd name="connsiteY38" fmla="*/ 905754 h 2266979"/>
              <a:gd name="connsiteX39" fmla="*/ 1369637 w 2930192"/>
              <a:gd name="connsiteY39" fmla="*/ 814453 h 2266979"/>
              <a:gd name="connsiteX40" fmla="*/ 1377938 w 2930192"/>
              <a:gd name="connsiteY40" fmla="*/ 905754 h 2266979"/>
              <a:gd name="connsiteX41" fmla="*/ 1411141 w 2930192"/>
              <a:gd name="connsiteY41" fmla="*/ 831053 h 2266979"/>
              <a:gd name="connsiteX42" fmla="*/ 1427743 w 2930192"/>
              <a:gd name="connsiteY42" fmla="*/ 806153 h 2266979"/>
              <a:gd name="connsiteX43" fmla="*/ 1469247 w 2930192"/>
              <a:gd name="connsiteY43" fmla="*/ 739751 h 2266979"/>
              <a:gd name="connsiteX44" fmla="*/ 1477548 w 2930192"/>
              <a:gd name="connsiteY44" fmla="*/ 706551 h 2266979"/>
              <a:gd name="connsiteX45" fmla="*/ 1527353 w 2930192"/>
              <a:gd name="connsiteY45" fmla="*/ 631849 h 2266979"/>
              <a:gd name="connsiteX46" fmla="*/ 1543954 w 2930192"/>
              <a:gd name="connsiteY46" fmla="*/ 606949 h 2266979"/>
              <a:gd name="connsiteX47" fmla="*/ 1577157 w 2930192"/>
              <a:gd name="connsiteY47" fmla="*/ 548848 h 2266979"/>
              <a:gd name="connsiteX48" fmla="*/ 1585458 w 2930192"/>
              <a:gd name="connsiteY48" fmla="*/ 515647 h 2266979"/>
              <a:gd name="connsiteX49" fmla="*/ 1618662 w 2930192"/>
              <a:gd name="connsiteY49" fmla="*/ 474146 h 2266979"/>
              <a:gd name="connsiteX50" fmla="*/ 1635263 w 2930192"/>
              <a:gd name="connsiteY50" fmla="*/ 449246 h 2266979"/>
              <a:gd name="connsiteX51" fmla="*/ 1668467 w 2930192"/>
              <a:gd name="connsiteY51" fmla="*/ 416045 h 2266979"/>
              <a:gd name="connsiteX52" fmla="*/ 1685068 w 2930192"/>
              <a:gd name="connsiteY52" fmla="*/ 391145 h 2266979"/>
              <a:gd name="connsiteX53" fmla="*/ 1709971 w 2930192"/>
              <a:gd name="connsiteY53" fmla="*/ 357944 h 2266979"/>
              <a:gd name="connsiteX54" fmla="*/ 1726572 w 2930192"/>
              <a:gd name="connsiteY54" fmla="*/ 333044 h 2266979"/>
              <a:gd name="connsiteX55" fmla="*/ 1776377 w 2930192"/>
              <a:gd name="connsiteY55" fmla="*/ 299843 h 2266979"/>
              <a:gd name="connsiteX56" fmla="*/ 1809581 w 2930192"/>
              <a:gd name="connsiteY56" fmla="*/ 274943 h 2266979"/>
              <a:gd name="connsiteX57" fmla="*/ 1834483 w 2930192"/>
              <a:gd name="connsiteY57" fmla="*/ 266643 h 2266979"/>
              <a:gd name="connsiteX58" fmla="*/ 1851085 w 2930192"/>
              <a:gd name="connsiteY58" fmla="*/ 250042 h 2266979"/>
              <a:gd name="connsiteX59" fmla="*/ 1867686 w 2930192"/>
              <a:gd name="connsiteY59" fmla="*/ 225142 h 2266979"/>
              <a:gd name="connsiteX60" fmla="*/ 1892589 w 2930192"/>
              <a:gd name="connsiteY60" fmla="*/ 208542 h 2266979"/>
              <a:gd name="connsiteX61" fmla="*/ 1958996 w 2930192"/>
              <a:gd name="connsiteY61" fmla="*/ 158741 h 2266979"/>
              <a:gd name="connsiteX62" fmla="*/ 2033703 w 2930192"/>
              <a:gd name="connsiteY62" fmla="*/ 133840 h 2266979"/>
              <a:gd name="connsiteX63" fmla="*/ 2083508 w 2930192"/>
              <a:gd name="connsiteY63" fmla="*/ 117240 h 2266979"/>
              <a:gd name="connsiteX64" fmla="*/ 2125012 w 2930192"/>
              <a:gd name="connsiteY64" fmla="*/ 108940 h 2266979"/>
              <a:gd name="connsiteX65" fmla="*/ 2216321 w 2930192"/>
              <a:gd name="connsiteY65" fmla="*/ 100640 h 2266979"/>
              <a:gd name="connsiteX66" fmla="*/ 2291029 w 2930192"/>
              <a:gd name="connsiteY66" fmla="*/ 92340 h 2266979"/>
              <a:gd name="connsiteX67" fmla="*/ 2356211 w 2930192"/>
              <a:gd name="connsiteY67" fmla="*/ 124815 h 2266979"/>
              <a:gd name="connsiteX68" fmla="*/ 2430192 w 2930192"/>
              <a:gd name="connsiteY68" fmla="*/ 169990 h 2266979"/>
              <a:gd name="connsiteX69" fmla="*/ 2529304 w 2930192"/>
              <a:gd name="connsiteY69" fmla="*/ 274943 h 2266979"/>
              <a:gd name="connsiteX70" fmla="*/ 2581558 w 2930192"/>
              <a:gd name="connsiteY70" fmla="*/ 341344 h 2266979"/>
              <a:gd name="connsiteX71" fmla="*/ 2598159 w 2930192"/>
              <a:gd name="connsiteY71" fmla="*/ 374545 h 2266979"/>
              <a:gd name="connsiteX72" fmla="*/ 2614761 w 2930192"/>
              <a:gd name="connsiteY72" fmla="*/ 399445 h 2266979"/>
              <a:gd name="connsiteX73" fmla="*/ 2647964 w 2930192"/>
              <a:gd name="connsiteY73" fmla="*/ 465846 h 2266979"/>
              <a:gd name="connsiteX74" fmla="*/ 2656265 w 2930192"/>
              <a:gd name="connsiteY74" fmla="*/ 490747 h 2266979"/>
              <a:gd name="connsiteX75" fmla="*/ 2672867 w 2930192"/>
              <a:gd name="connsiteY75" fmla="*/ 515647 h 2266979"/>
              <a:gd name="connsiteX76" fmla="*/ 2689468 w 2930192"/>
              <a:gd name="connsiteY76" fmla="*/ 565448 h 2266979"/>
              <a:gd name="connsiteX77" fmla="*/ 2722672 w 2930192"/>
              <a:gd name="connsiteY77" fmla="*/ 648450 h 2266979"/>
              <a:gd name="connsiteX78" fmla="*/ 2739273 w 2930192"/>
              <a:gd name="connsiteY78" fmla="*/ 731451 h 2266979"/>
              <a:gd name="connsiteX79" fmla="*/ 2755875 w 2930192"/>
              <a:gd name="connsiteY79" fmla="*/ 789552 h 2266979"/>
              <a:gd name="connsiteX80" fmla="*/ 2764176 w 2930192"/>
              <a:gd name="connsiteY80" fmla="*/ 847653 h 2266979"/>
              <a:gd name="connsiteX81" fmla="*/ 2772477 w 2930192"/>
              <a:gd name="connsiteY81" fmla="*/ 922355 h 2266979"/>
              <a:gd name="connsiteX82" fmla="*/ 2780777 w 2930192"/>
              <a:gd name="connsiteY82" fmla="*/ 955555 h 2266979"/>
              <a:gd name="connsiteX83" fmla="*/ 2797379 w 2930192"/>
              <a:gd name="connsiteY83" fmla="*/ 1038557 h 2266979"/>
              <a:gd name="connsiteX84" fmla="*/ 2813981 w 2930192"/>
              <a:gd name="connsiteY84" fmla="*/ 1129858 h 2266979"/>
              <a:gd name="connsiteX85" fmla="*/ 2856212 w 2930192"/>
              <a:gd name="connsiteY85" fmla="*/ 1385213 h 2266979"/>
              <a:gd name="connsiteX86" fmla="*/ 2864512 w 2930192"/>
              <a:gd name="connsiteY86" fmla="*/ 1465039 h 2266979"/>
              <a:gd name="connsiteX87" fmla="*/ 2869638 w 2930192"/>
              <a:gd name="connsiteY87" fmla="*/ 1575891 h 2266979"/>
              <a:gd name="connsiteX88" fmla="*/ 2905290 w 2930192"/>
              <a:gd name="connsiteY88" fmla="*/ 2076076 h 2266979"/>
              <a:gd name="connsiteX89" fmla="*/ 2913591 w 2930192"/>
              <a:gd name="connsiteY89" fmla="*/ 2100976 h 2266979"/>
              <a:gd name="connsiteX90" fmla="*/ 2930192 w 2930192"/>
              <a:gd name="connsiteY90" fmla="*/ 2125877 h 2266979"/>
              <a:gd name="connsiteX91" fmla="*/ 2927515 w 2930192"/>
              <a:gd name="connsiteY91" fmla="*/ 2210103 h 2266979"/>
              <a:gd name="connsiteX92" fmla="*/ 2927680 w 2930192"/>
              <a:gd name="connsiteY92" fmla="*/ 2266753 h 2266979"/>
              <a:gd name="connsiteX93" fmla="*/ 0 w 2930192"/>
              <a:gd name="connsiteY93" fmla="*/ 2266979 h 2266979"/>
              <a:gd name="connsiteX0" fmla="*/ 0 w 2930192"/>
              <a:gd name="connsiteY0" fmla="*/ 2266979 h 2266979"/>
              <a:gd name="connsiteX1" fmla="*/ 0 w 2930192"/>
              <a:gd name="connsiteY1" fmla="*/ 457546 h 2266979"/>
              <a:gd name="connsiteX2" fmla="*/ 0 w 2930192"/>
              <a:gd name="connsiteY2" fmla="*/ 449246 h 2266979"/>
              <a:gd name="connsiteX3" fmla="*/ 41504 w 2930192"/>
              <a:gd name="connsiteY3" fmla="*/ 382845 h 2266979"/>
              <a:gd name="connsiteX4" fmla="*/ 74708 w 2930192"/>
              <a:gd name="connsiteY4" fmla="*/ 341344 h 2266979"/>
              <a:gd name="connsiteX5" fmla="*/ 99610 w 2930192"/>
              <a:gd name="connsiteY5" fmla="*/ 291543 h 2266979"/>
              <a:gd name="connsiteX6" fmla="*/ 124513 w 2930192"/>
              <a:gd name="connsiteY6" fmla="*/ 274943 h 2266979"/>
              <a:gd name="connsiteX7" fmla="*/ 190919 w 2930192"/>
              <a:gd name="connsiteY7" fmla="*/ 216842 h 2266979"/>
              <a:gd name="connsiteX8" fmla="*/ 257326 w 2930192"/>
              <a:gd name="connsiteY8" fmla="*/ 167041 h 2266979"/>
              <a:gd name="connsiteX9" fmla="*/ 282228 w 2930192"/>
              <a:gd name="connsiteY9" fmla="*/ 150441 h 2266979"/>
              <a:gd name="connsiteX10" fmla="*/ 307131 w 2930192"/>
              <a:gd name="connsiteY10" fmla="*/ 142140 h 2266979"/>
              <a:gd name="connsiteX11" fmla="*/ 332033 w 2930192"/>
              <a:gd name="connsiteY11" fmla="*/ 125540 h 2266979"/>
              <a:gd name="connsiteX12" fmla="*/ 356936 w 2930192"/>
              <a:gd name="connsiteY12" fmla="*/ 117240 h 2266979"/>
              <a:gd name="connsiteX13" fmla="*/ 398440 w 2930192"/>
              <a:gd name="connsiteY13" fmla="*/ 100640 h 2266979"/>
              <a:gd name="connsiteX14" fmla="*/ 423342 w 2930192"/>
              <a:gd name="connsiteY14" fmla="*/ 84039 h 2266979"/>
              <a:gd name="connsiteX15" fmla="*/ 473147 w 2930192"/>
              <a:gd name="connsiteY15" fmla="*/ 67439 h 2266979"/>
              <a:gd name="connsiteX16" fmla="*/ 564457 w 2930192"/>
              <a:gd name="connsiteY16" fmla="*/ 25938 h 2266979"/>
              <a:gd name="connsiteX17" fmla="*/ 589359 w 2930192"/>
              <a:gd name="connsiteY17" fmla="*/ 9338 h 2266979"/>
              <a:gd name="connsiteX18" fmla="*/ 688969 w 2930192"/>
              <a:gd name="connsiteY18" fmla="*/ 1038 h 2266979"/>
              <a:gd name="connsiteX19" fmla="*/ 688969 w 2930192"/>
              <a:gd name="connsiteY19" fmla="*/ 2266979 h 2266979"/>
              <a:gd name="connsiteX20" fmla="*/ 946295 w 2930192"/>
              <a:gd name="connsiteY20" fmla="*/ 2266979 h 2266979"/>
              <a:gd name="connsiteX21" fmla="*/ 954595 w 2930192"/>
              <a:gd name="connsiteY21" fmla="*/ 2266979 h 2266979"/>
              <a:gd name="connsiteX22" fmla="*/ 996100 w 2930192"/>
              <a:gd name="connsiteY22" fmla="*/ 2150777 h 2266979"/>
              <a:gd name="connsiteX23" fmla="*/ 1004400 w 2930192"/>
              <a:gd name="connsiteY23" fmla="*/ 2125877 h 2266979"/>
              <a:gd name="connsiteX24" fmla="*/ 1012701 w 2930192"/>
              <a:gd name="connsiteY24" fmla="*/ 2042875 h 2266979"/>
              <a:gd name="connsiteX25" fmla="*/ 1029303 w 2930192"/>
              <a:gd name="connsiteY25" fmla="*/ 1943273 h 2266979"/>
              <a:gd name="connsiteX26" fmla="*/ 1037604 w 2930192"/>
              <a:gd name="connsiteY26" fmla="*/ 1843671 h 2266979"/>
              <a:gd name="connsiteX27" fmla="*/ 1045905 w 2930192"/>
              <a:gd name="connsiteY27" fmla="*/ 1793871 h 2266979"/>
              <a:gd name="connsiteX28" fmla="*/ 1062506 w 2930192"/>
              <a:gd name="connsiteY28" fmla="*/ 1735769 h 2266979"/>
              <a:gd name="connsiteX29" fmla="*/ 1054205 w 2930192"/>
              <a:gd name="connsiteY29" fmla="*/ 1744070 h 2266979"/>
              <a:gd name="connsiteX30" fmla="*/ 1070807 w 2930192"/>
              <a:gd name="connsiteY30" fmla="*/ 1669368 h 2266979"/>
              <a:gd name="connsiteX31" fmla="*/ 1095710 w 2930192"/>
              <a:gd name="connsiteY31" fmla="*/ 1594667 h 2266979"/>
              <a:gd name="connsiteX32" fmla="*/ 1104010 w 2930192"/>
              <a:gd name="connsiteY32" fmla="*/ 1569766 h 2266979"/>
              <a:gd name="connsiteX33" fmla="*/ 1120612 w 2930192"/>
              <a:gd name="connsiteY33" fmla="*/ 1503365 h 2266979"/>
              <a:gd name="connsiteX34" fmla="*/ 1181893 w 2930192"/>
              <a:gd name="connsiteY34" fmla="*/ 1240710 h 2266979"/>
              <a:gd name="connsiteX35" fmla="*/ 1209244 w 2930192"/>
              <a:gd name="connsiteY35" fmla="*/ 1178934 h 2266979"/>
              <a:gd name="connsiteX36" fmla="*/ 1265628 w 2930192"/>
              <a:gd name="connsiteY36" fmla="*/ 1012431 h 2266979"/>
              <a:gd name="connsiteX37" fmla="*/ 1294929 w 2930192"/>
              <a:gd name="connsiteY37" fmla="*/ 930655 h 2266979"/>
              <a:gd name="connsiteX38" fmla="*/ 1303230 w 2930192"/>
              <a:gd name="connsiteY38" fmla="*/ 905754 h 2266979"/>
              <a:gd name="connsiteX39" fmla="*/ 1369637 w 2930192"/>
              <a:gd name="connsiteY39" fmla="*/ 814453 h 2266979"/>
              <a:gd name="connsiteX40" fmla="*/ 1377938 w 2930192"/>
              <a:gd name="connsiteY40" fmla="*/ 905754 h 2266979"/>
              <a:gd name="connsiteX41" fmla="*/ 1411141 w 2930192"/>
              <a:gd name="connsiteY41" fmla="*/ 831053 h 2266979"/>
              <a:gd name="connsiteX42" fmla="*/ 1427743 w 2930192"/>
              <a:gd name="connsiteY42" fmla="*/ 806153 h 2266979"/>
              <a:gd name="connsiteX43" fmla="*/ 1469247 w 2930192"/>
              <a:gd name="connsiteY43" fmla="*/ 739751 h 2266979"/>
              <a:gd name="connsiteX44" fmla="*/ 1477548 w 2930192"/>
              <a:gd name="connsiteY44" fmla="*/ 706551 h 2266979"/>
              <a:gd name="connsiteX45" fmla="*/ 1527353 w 2930192"/>
              <a:gd name="connsiteY45" fmla="*/ 631849 h 2266979"/>
              <a:gd name="connsiteX46" fmla="*/ 1543954 w 2930192"/>
              <a:gd name="connsiteY46" fmla="*/ 606949 h 2266979"/>
              <a:gd name="connsiteX47" fmla="*/ 1577157 w 2930192"/>
              <a:gd name="connsiteY47" fmla="*/ 548848 h 2266979"/>
              <a:gd name="connsiteX48" fmla="*/ 1585458 w 2930192"/>
              <a:gd name="connsiteY48" fmla="*/ 515647 h 2266979"/>
              <a:gd name="connsiteX49" fmla="*/ 1618662 w 2930192"/>
              <a:gd name="connsiteY49" fmla="*/ 474146 h 2266979"/>
              <a:gd name="connsiteX50" fmla="*/ 1635263 w 2930192"/>
              <a:gd name="connsiteY50" fmla="*/ 449246 h 2266979"/>
              <a:gd name="connsiteX51" fmla="*/ 1668467 w 2930192"/>
              <a:gd name="connsiteY51" fmla="*/ 416045 h 2266979"/>
              <a:gd name="connsiteX52" fmla="*/ 1685068 w 2930192"/>
              <a:gd name="connsiteY52" fmla="*/ 391145 h 2266979"/>
              <a:gd name="connsiteX53" fmla="*/ 1709971 w 2930192"/>
              <a:gd name="connsiteY53" fmla="*/ 357944 h 2266979"/>
              <a:gd name="connsiteX54" fmla="*/ 1726572 w 2930192"/>
              <a:gd name="connsiteY54" fmla="*/ 333044 h 2266979"/>
              <a:gd name="connsiteX55" fmla="*/ 1776377 w 2930192"/>
              <a:gd name="connsiteY55" fmla="*/ 299843 h 2266979"/>
              <a:gd name="connsiteX56" fmla="*/ 1809581 w 2930192"/>
              <a:gd name="connsiteY56" fmla="*/ 274943 h 2266979"/>
              <a:gd name="connsiteX57" fmla="*/ 1834483 w 2930192"/>
              <a:gd name="connsiteY57" fmla="*/ 266643 h 2266979"/>
              <a:gd name="connsiteX58" fmla="*/ 1851085 w 2930192"/>
              <a:gd name="connsiteY58" fmla="*/ 250042 h 2266979"/>
              <a:gd name="connsiteX59" fmla="*/ 1867686 w 2930192"/>
              <a:gd name="connsiteY59" fmla="*/ 225142 h 2266979"/>
              <a:gd name="connsiteX60" fmla="*/ 1892589 w 2930192"/>
              <a:gd name="connsiteY60" fmla="*/ 208542 h 2266979"/>
              <a:gd name="connsiteX61" fmla="*/ 1958996 w 2930192"/>
              <a:gd name="connsiteY61" fmla="*/ 158741 h 2266979"/>
              <a:gd name="connsiteX62" fmla="*/ 2033703 w 2930192"/>
              <a:gd name="connsiteY62" fmla="*/ 133840 h 2266979"/>
              <a:gd name="connsiteX63" fmla="*/ 2083508 w 2930192"/>
              <a:gd name="connsiteY63" fmla="*/ 117240 h 2266979"/>
              <a:gd name="connsiteX64" fmla="*/ 2125012 w 2930192"/>
              <a:gd name="connsiteY64" fmla="*/ 108940 h 2266979"/>
              <a:gd name="connsiteX65" fmla="*/ 2216321 w 2930192"/>
              <a:gd name="connsiteY65" fmla="*/ 100640 h 2266979"/>
              <a:gd name="connsiteX66" fmla="*/ 2291029 w 2930192"/>
              <a:gd name="connsiteY66" fmla="*/ 92340 h 2266979"/>
              <a:gd name="connsiteX67" fmla="*/ 2356211 w 2930192"/>
              <a:gd name="connsiteY67" fmla="*/ 124815 h 2266979"/>
              <a:gd name="connsiteX68" fmla="*/ 2436542 w 2930192"/>
              <a:gd name="connsiteY68" fmla="*/ 189040 h 2266979"/>
              <a:gd name="connsiteX69" fmla="*/ 2529304 w 2930192"/>
              <a:gd name="connsiteY69" fmla="*/ 274943 h 2266979"/>
              <a:gd name="connsiteX70" fmla="*/ 2581558 w 2930192"/>
              <a:gd name="connsiteY70" fmla="*/ 341344 h 2266979"/>
              <a:gd name="connsiteX71" fmla="*/ 2598159 w 2930192"/>
              <a:gd name="connsiteY71" fmla="*/ 374545 h 2266979"/>
              <a:gd name="connsiteX72" fmla="*/ 2614761 w 2930192"/>
              <a:gd name="connsiteY72" fmla="*/ 399445 h 2266979"/>
              <a:gd name="connsiteX73" fmla="*/ 2647964 w 2930192"/>
              <a:gd name="connsiteY73" fmla="*/ 465846 h 2266979"/>
              <a:gd name="connsiteX74" fmla="*/ 2656265 w 2930192"/>
              <a:gd name="connsiteY74" fmla="*/ 490747 h 2266979"/>
              <a:gd name="connsiteX75" fmla="*/ 2672867 w 2930192"/>
              <a:gd name="connsiteY75" fmla="*/ 515647 h 2266979"/>
              <a:gd name="connsiteX76" fmla="*/ 2689468 w 2930192"/>
              <a:gd name="connsiteY76" fmla="*/ 565448 h 2266979"/>
              <a:gd name="connsiteX77" fmla="*/ 2722672 w 2930192"/>
              <a:gd name="connsiteY77" fmla="*/ 648450 h 2266979"/>
              <a:gd name="connsiteX78" fmla="*/ 2739273 w 2930192"/>
              <a:gd name="connsiteY78" fmla="*/ 731451 h 2266979"/>
              <a:gd name="connsiteX79" fmla="*/ 2755875 w 2930192"/>
              <a:gd name="connsiteY79" fmla="*/ 789552 h 2266979"/>
              <a:gd name="connsiteX80" fmla="*/ 2764176 w 2930192"/>
              <a:gd name="connsiteY80" fmla="*/ 847653 h 2266979"/>
              <a:gd name="connsiteX81" fmla="*/ 2772477 w 2930192"/>
              <a:gd name="connsiteY81" fmla="*/ 922355 h 2266979"/>
              <a:gd name="connsiteX82" fmla="*/ 2780777 w 2930192"/>
              <a:gd name="connsiteY82" fmla="*/ 955555 h 2266979"/>
              <a:gd name="connsiteX83" fmla="*/ 2797379 w 2930192"/>
              <a:gd name="connsiteY83" fmla="*/ 1038557 h 2266979"/>
              <a:gd name="connsiteX84" fmla="*/ 2813981 w 2930192"/>
              <a:gd name="connsiteY84" fmla="*/ 1129858 h 2266979"/>
              <a:gd name="connsiteX85" fmla="*/ 2856212 w 2930192"/>
              <a:gd name="connsiteY85" fmla="*/ 1385213 h 2266979"/>
              <a:gd name="connsiteX86" fmla="*/ 2864512 w 2930192"/>
              <a:gd name="connsiteY86" fmla="*/ 1465039 h 2266979"/>
              <a:gd name="connsiteX87" fmla="*/ 2869638 w 2930192"/>
              <a:gd name="connsiteY87" fmla="*/ 1575891 h 2266979"/>
              <a:gd name="connsiteX88" fmla="*/ 2905290 w 2930192"/>
              <a:gd name="connsiteY88" fmla="*/ 2076076 h 2266979"/>
              <a:gd name="connsiteX89" fmla="*/ 2913591 w 2930192"/>
              <a:gd name="connsiteY89" fmla="*/ 2100976 h 2266979"/>
              <a:gd name="connsiteX90" fmla="*/ 2930192 w 2930192"/>
              <a:gd name="connsiteY90" fmla="*/ 2125877 h 2266979"/>
              <a:gd name="connsiteX91" fmla="*/ 2927515 w 2930192"/>
              <a:gd name="connsiteY91" fmla="*/ 2210103 h 2266979"/>
              <a:gd name="connsiteX92" fmla="*/ 2927680 w 2930192"/>
              <a:gd name="connsiteY92" fmla="*/ 2266753 h 2266979"/>
              <a:gd name="connsiteX93" fmla="*/ 0 w 2930192"/>
              <a:gd name="connsiteY93" fmla="*/ 2266979 h 2266979"/>
              <a:gd name="connsiteX0" fmla="*/ 0 w 2930192"/>
              <a:gd name="connsiteY0" fmla="*/ 2266979 h 2266979"/>
              <a:gd name="connsiteX1" fmla="*/ 0 w 2930192"/>
              <a:gd name="connsiteY1" fmla="*/ 457546 h 2266979"/>
              <a:gd name="connsiteX2" fmla="*/ 0 w 2930192"/>
              <a:gd name="connsiteY2" fmla="*/ 449246 h 2266979"/>
              <a:gd name="connsiteX3" fmla="*/ 41504 w 2930192"/>
              <a:gd name="connsiteY3" fmla="*/ 382845 h 2266979"/>
              <a:gd name="connsiteX4" fmla="*/ 74708 w 2930192"/>
              <a:gd name="connsiteY4" fmla="*/ 341344 h 2266979"/>
              <a:gd name="connsiteX5" fmla="*/ 99610 w 2930192"/>
              <a:gd name="connsiteY5" fmla="*/ 291543 h 2266979"/>
              <a:gd name="connsiteX6" fmla="*/ 124513 w 2930192"/>
              <a:gd name="connsiteY6" fmla="*/ 274943 h 2266979"/>
              <a:gd name="connsiteX7" fmla="*/ 190919 w 2930192"/>
              <a:gd name="connsiteY7" fmla="*/ 216842 h 2266979"/>
              <a:gd name="connsiteX8" fmla="*/ 257326 w 2930192"/>
              <a:gd name="connsiteY8" fmla="*/ 167041 h 2266979"/>
              <a:gd name="connsiteX9" fmla="*/ 282228 w 2930192"/>
              <a:gd name="connsiteY9" fmla="*/ 150441 h 2266979"/>
              <a:gd name="connsiteX10" fmla="*/ 307131 w 2930192"/>
              <a:gd name="connsiteY10" fmla="*/ 142140 h 2266979"/>
              <a:gd name="connsiteX11" fmla="*/ 332033 w 2930192"/>
              <a:gd name="connsiteY11" fmla="*/ 125540 h 2266979"/>
              <a:gd name="connsiteX12" fmla="*/ 356936 w 2930192"/>
              <a:gd name="connsiteY12" fmla="*/ 117240 h 2266979"/>
              <a:gd name="connsiteX13" fmla="*/ 398440 w 2930192"/>
              <a:gd name="connsiteY13" fmla="*/ 100640 h 2266979"/>
              <a:gd name="connsiteX14" fmla="*/ 423342 w 2930192"/>
              <a:gd name="connsiteY14" fmla="*/ 84039 h 2266979"/>
              <a:gd name="connsiteX15" fmla="*/ 473147 w 2930192"/>
              <a:gd name="connsiteY15" fmla="*/ 67439 h 2266979"/>
              <a:gd name="connsiteX16" fmla="*/ 564457 w 2930192"/>
              <a:gd name="connsiteY16" fmla="*/ 25938 h 2266979"/>
              <a:gd name="connsiteX17" fmla="*/ 589359 w 2930192"/>
              <a:gd name="connsiteY17" fmla="*/ 9338 h 2266979"/>
              <a:gd name="connsiteX18" fmla="*/ 688969 w 2930192"/>
              <a:gd name="connsiteY18" fmla="*/ 1038 h 2266979"/>
              <a:gd name="connsiteX19" fmla="*/ 688969 w 2930192"/>
              <a:gd name="connsiteY19" fmla="*/ 2266979 h 2266979"/>
              <a:gd name="connsiteX20" fmla="*/ 946295 w 2930192"/>
              <a:gd name="connsiteY20" fmla="*/ 2266979 h 2266979"/>
              <a:gd name="connsiteX21" fmla="*/ 954595 w 2930192"/>
              <a:gd name="connsiteY21" fmla="*/ 2266979 h 2266979"/>
              <a:gd name="connsiteX22" fmla="*/ 996100 w 2930192"/>
              <a:gd name="connsiteY22" fmla="*/ 2150777 h 2266979"/>
              <a:gd name="connsiteX23" fmla="*/ 1004400 w 2930192"/>
              <a:gd name="connsiteY23" fmla="*/ 2125877 h 2266979"/>
              <a:gd name="connsiteX24" fmla="*/ 1012701 w 2930192"/>
              <a:gd name="connsiteY24" fmla="*/ 2042875 h 2266979"/>
              <a:gd name="connsiteX25" fmla="*/ 1029303 w 2930192"/>
              <a:gd name="connsiteY25" fmla="*/ 1943273 h 2266979"/>
              <a:gd name="connsiteX26" fmla="*/ 1037604 w 2930192"/>
              <a:gd name="connsiteY26" fmla="*/ 1843671 h 2266979"/>
              <a:gd name="connsiteX27" fmla="*/ 1045905 w 2930192"/>
              <a:gd name="connsiteY27" fmla="*/ 1793871 h 2266979"/>
              <a:gd name="connsiteX28" fmla="*/ 1062506 w 2930192"/>
              <a:gd name="connsiteY28" fmla="*/ 1735769 h 2266979"/>
              <a:gd name="connsiteX29" fmla="*/ 1054205 w 2930192"/>
              <a:gd name="connsiteY29" fmla="*/ 1744070 h 2266979"/>
              <a:gd name="connsiteX30" fmla="*/ 1070807 w 2930192"/>
              <a:gd name="connsiteY30" fmla="*/ 1669368 h 2266979"/>
              <a:gd name="connsiteX31" fmla="*/ 1095710 w 2930192"/>
              <a:gd name="connsiteY31" fmla="*/ 1594667 h 2266979"/>
              <a:gd name="connsiteX32" fmla="*/ 1104010 w 2930192"/>
              <a:gd name="connsiteY32" fmla="*/ 1569766 h 2266979"/>
              <a:gd name="connsiteX33" fmla="*/ 1120612 w 2930192"/>
              <a:gd name="connsiteY33" fmla="*/ 1503365 h 2266979"/>
              <a:gd name="connsiteX34" fmla="*/ 1181893 w 2930192"/>
              <a:gd name="connsiteY34" fmla="*/ 1240710 h 2266979"/>
              <a:gd name="connsiteX35" fmla="*/ 1209244 w 2930192"/>
              <a:gd name="connsiteY35" fmla="*/ 1178934 h 2266979"/>
              <a:gd name="connsiteX36" fmla="*/ 1265628 w 2930192"/>
              <a:gd name="connsiteY36" fmla="*/ 1012431 h 2266979"/>
              <a:gd name="connsiteX37" fmla="*/ 1294929 w 2930192"/>
              <a:gd name="connsiteY37" fmla="*/ 930655 h 2266979"/>
              <a:gd name="connsiteX38" fmla="*/ 1303230 w 2930192"/>
              <a:gd name="connsiteY38" fmla="*/ 905754 h 2266979"/>
              <a:gd name="connsiteX39" fmla="*/ 1369637 w 2930192"/>
              <a:gd name="connsiteY39" fmla="*/ 814453 h 2266979"/>
              <a:gd name="connsiteX40" fmla="*/ 1377938 w 2930192"/>
              <a:gd name="connsiteY40" fmla="*/ 905754 h 2266979"/>
              <a:gd name="connsiteX41" fmla="*/ 1411141 w 2930192"/>
              <a:gd name="connsiteY41" fmla="*/ 831053 h 2266979"/>
              <a:gd name="connsiteX42" fmla="*/ 1427743 w 2930192"/>
              <a:gd name="connsiteY42" fmla="*/ 806153 h 2266979"/>
              <a:gd name="connsiteX43" fmla="*/ 1469247 w 2930192"/>
              <a:gd name="connsiteY43" fmla="*/ 739751 h 2266979"/>
              <a:gd name="connsiteX44" fmla="*/ 1477548 w 2930192"/>
              <a:gd name="connsiteY44" fmla="*/ 706551 h 2266979"/>
              <a:gd name="connsiteX45" fmla="*/ 1527353 w 2930192"/>
              <a:gd name="connsiteY45" fmla="*/ 631849 h 2266979"/>
              <a:gd name="connsiteX46" fmla="*/ 1543954 w 2930192"/>
              <a:gd name="connsiteY46" fmla="*/ 606949 h 2266979"/>
              <a:gd name="connsiteX47" fmla="*/ 1577157 w 2930192"/>
              <a:gd name="connsiteY47" fmla="*/ 548848 h 2266979"/>
              <a:gd name="connsiteX48" fmla="*/ 1585458 w 2930192"/>
              <a:gd name="connsiteY48" fmla="*/ 515647 h 2266979"/>
              <a:gd name="connsiteX49" fmla="*/ 1618662 w 2930192"/>
              <a:gd name="connsiteY49" fmla="*/ 474146 h 2266979"/>
              <a:gd name="connsiteX50" fmla="*/ 1635263 w 2930192"/>
              <a:gd name="connsiteY50" fmla="*/ 449246 h 2266979"/>
              <a:gd name="connsiteX51" fmla="*/ 1668467 w 2930192"/>
              <a:gd name="connsiteY51" fmla="*/ 416045 h 2266979"/>
              <a:gd name="connsiteX52" fmla="*/ 1685068 w 2930192"/>
              <a:gd name="connsiteY52" fmla="*/ 391145 h 2266979"/>
              <a:gd name="connsiteX53" fmla="*/ 1709971 w 2930192"/>
              <a:gd name="connsiteY53" fmla="*/ 357944 h 2266979"/>
              <a:gd name="connsiteX54" fmla="*/ 1726572 w 2930192"/>
              <a:gd name="connsiteY54" fmla="*/ 333044 h 2266979"/>
              <a:gd name="connsiteX55" fmla="*/ 1776377 w 2930192"/>
              <a:gd name="connsiteY55" fmla="*/ 299843 h 2266979"/>
              <a:gd name="connsiteX56" fmla="*/ 1809581 w 2930192"/>
              <a:gd name="connsiteY56" fmla="*/ 274943 h 2266979"/>
              <a:gd name="connsiteX57" fmla="*/ 1834483 w 2930192"/>
              <a:gd name="connsiteY57" fmla="*/ 266643 h 2266979"/>
              <a:gd name="connsiteX58" fmla="*/ 1851085 w 2930192"/>
              <a:gd name="connsiteY58" fmla="*/ 250042 h 2266979"/>
              <a:gd name="connsiteX59" fmla="*/ 1867686 w 2930192"/>
              <a:gd name="connsiteY59" fmla="*/ 225142 h 2266979"/>
              <a:gd name="connsiteX60" fmla="*/ 1892589 w 2930192"/>
              <a:gd name="connsiteY60" fmla="*/ 208542 h 2266979"/>
              <a:gd name="connsiteX61" fmla="*/ 1958996 w 2930192"/>
              <a:gd name="connsiteY61" fmla="*/ 158741 h 2266979"/>
              <a:gd name="connsiteX62" fmla="*/ 2033703 w 2930192"/>
              <a:gd name="connsiteY62" fmla="*/ 133840 h 2266979"/>
              <a:gd name="connsiteX63" fmla="*/ 2083508 w 2930192"/>
              <a:gd name="connsiteY63" fmla="*/ 117240 h 2266979"/>
              <a:gd name="connsiteX64" fmla="*/ 2125012 w 2930192"/>
              <a:gd name="connsiteY64" fmla="*/ 108940 h 2266979"/>
              <a:gd name="connsiteX65" fmla="*/ 2213146 w 2930192"/>
              <a:gd name="connsiteY65" fmla="*/ 87940 h 2266979"/>
              <a:gd name="connsiteX66" fmla="*/ 2291029 w 2930192"/>
              <a:gd name="connsiteY66" fmla="*/ 92340 h 2266979"/>
              <a:gd name="connsiteX67" fmla="*/ 2356211 w 2930192"/>
              <a:gd name="connsiteY67" fmla="*/ 124815 h 2266979"/>
              <a:gd name="connsiteX68" fmla="*/ 2436542 w 2930192"/>
              <a:gd name="connsiteY68" fmla="*/ 189040 h 2266979"/>
              <a:gd name="connsiteX69" fmla="*/ 2529304 w 2930192"/>
              <a:gd name="connsiteY69" fmla="*/ 274943 h 2266979"/>
              <a:gd name="connsiteX70" fmla="*/ 2581558 w 2930192"/>
              <a:gd name="connsiteY70" fmla="*/ 341344 h 2266979"/>
              <a:gd name="connsiteX71" fmla="*/ 2598159 w 2930192"/>
              <a:gd name="connsiteY71" fmla="*/ 374545 h 2266979"/>
              <a:gd name="connsiteX72" fmla="*/ 2614761 w 2930192"/>
              <a:gd name="connsiteY72" fmla="*/ 399445 h 2266979"/>
              <a:gd name="connsiteX73" fmla="*/ 2647964 w 2930192"/>
              <a:gd name="connsiteY73" fmla="*/ 465846 h 2266979"/>
              <a:gd name="connsiteX74" fmla="*/ 2656265 w 2930192"/>
              <a:gd name="connsiteY74" fmla="*/ 490747 h 2266979"/>
              <a:gd name="connsiteX75" fmla="*/ 2672867 w 2930192"/>
              <a:gd name="connsiteY75" fmla="*/ 515647 h 2266979"/>
              <a:gd name="connsiteX76" fmla="*/ 2689468 w 2930192"/>
              <a:gd name="connsiteY76" fmla="*/ 565448 h 2266979"/>
              <a:gd name="connsiteX77" fmla="*/ 2722672 w 2930192"/>
              <a:gd name="connsiteY77" fmla="*/ 648450 h 2266979"/>
              <a:gd name="connsiteX78" fmla="*/ 2739273 w 2930192"/>
              <a:gd name="connsiteY78" fmla="*/ 731451 h 2266979"/>
              <a:gd name="connsiteX79" fmla="*/ 2755875 w 2930192"/>
              <a:gd name="connsiteY79" fmla="*/ 789552 h 2266979"/>
              <a:gd name="connsiteX80" fmla="*/ 2764176 w 2930192"/>
              <a:gd name="connsiteY80" fmla="*/ 847653 h 2266979"/>
              <a:gd name="connsiteX81" fmla="*/ 2772477 w 2930192"/>
              <a:gd name="connsiteY81" fmla="*/ 922355 h 2266979"/>
              <a:gd name="connsiteX82" fmla="*/ 2780777 w 2930192"/>
              <a:gd name="connsiteY82" fmla="*/ 955555 h 2266979"/>
              <a:gd name="connsiteX83" fmla="*/ 2797379 w 2930192"/>
              <a:gd name="connsiteY83" fmla="*/ 1038557 h 2266979"/>
              <a:gd name="connsiteX84" fmla="*/ 2813981 w 2930192"/>
              <a:gd name="connsiteY84" fmla="*/ 1129858 h 2266979"/>
              <a:gd name="connsiteX85" fmla="*/ 2856212 w 2930192"/>
              <a:gd name="connsiteY85" fmla="*/ 1385213 h 2266979"/>
              <a:gd name="connsiteX86" fmla="*/ 2864512 w 2930192"/>
              <a:gd name="connsiteY86" fmla="*/ 1465039 h 2266979"/>
              <a:gd name="connsiteX87" fmla="*/ 2869638 w 2930192"/>
              <a:gd name="connsiteY87" fmla="*/ 1575891 h 2266979"/>
              <a:gd name="connsiteX88" fmla="*/ 2905290 w 2930192"/>
              <a:gd name="connsiteY88" fmla="*/ 2076076 h 2266979"/>
              <a:gd name="connsiteX89" fmla="*/ 2913591 w 2930192"/>
              <a:gd name="connsiteY89" fmla="*/ 2100976 h 2266979"/>
              <a:gd name="connsiteX90" fmla="*/ 2930192 w 2930192"/>
              <a:gd name="connsiteY90" fmla="*/ 2125877 h 2266979"/>
              <a:gd name="connsiteX91" fmla="*/ 2927515 w 2930192"/>
              <a:gd name="connsiteY91" fmla="*/ 2210103 h 2266979"/>
              <a:gd name="connsiteX92" fmla="*/ 2927680 w 2930192"/>
              <a:gd name="connsiteY92" fmla="*/ 2266753 h 2266979"/>
              <a:gd name="connsiteX93" fmla="*/ 0 w 2930192"/>
              <a:gd name="connsiteY93" fmla="*/ 2266979 h 226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2930192" h="2266979">
                <a:moveTo>
                  <a:pt x="0" y="2266979"/>
                </a:moveTo>
                <a:lnTo>
                  <a:pt x="0" y="457546"/>
                </a:lnTo>
                <a:lnTo>
                  <a:pt x="0" y="449246"/>
                </a:lnTo>
                <a:cubicBezTo>
                  <a:pt x="13835" y="427112"/>
                  <a:pt x="26535" y="404228"/>
                  <a:pt x="41504" y="382845"/>
                </a:cubicBezTo>
                <a:cubicBezTo>
                  <a:pt x="68526" y="344245"/>
                  <a:pt x="49474" y="391806"/>
                  <a:pt x="74708" y="341344"/>
                </a:cubicBezTo>
                <a:cubicBezTo>
                  <a:pt x="88210" y="314343"/>
                  <a:pt x="75823" y="315329"/>
                  <a:pt x="99610" y="291543"/>
                </a:cubicBezTo>
                <a:cubicBezTo>
                  <a:pt x="106664" y="284489"/>
                  <a:pt x="116212" y="280476"/>
                  <a:pt x="124513" y="274943"/>
                </a:cubicBezTo>
                <a:cubicBezTo>
                  <a:pt x="171549" y="204391"/>
                  <a:pt x="94078" y="313677"/>
                  <a:pt x="190919" y="216842"/>
                </a:cubicBezTo>
                <a:cubicBezTo>
                  <a:pt x="221630" y="186133"/>
                  <a:pt x="201008" y="204583"/>
                  <a:pt x="257326" y="167041"/>
                </a:cubicBezTo>
                <a:cubicBezTo>
                  <a:pt x="265627" y="161508"/>
                  <a:pt x="272764" y="153596"/>
                  <a:pt x="282228" y="150441"/>
                </a:cubicBezTo>
                <a:cubicBezTo>
                  <a:pt x="290529" y="147674"/>
                  <a:pt x="299305" y="146053"/>
                  <a:pt x="307131" y="142140"/>
                </a:cubicBezTo>
                <a:cubicBezTo>
                  <a:pt x="316054" y="137679"/>
                  <a:pt x="323110" y="130001"/>
                  <a:pt x="332033" y="125540"/>
                </a:cubicBezTo>
                <a:cubicBezTo>
                  <a:pt x="339859" y="121627"/>
                  <a:pt x="348743" y="120312"/>
                  <a:pt x="356936" y="117240"/>
                </a:cubicBezTo>
                <a:cubicBezTo>
                  <a:pt x="370888" y="112009"/>
                  <a:pt x="385113" y="107303"/>
                  <a:pt x="398440" y="100640"/>
                </a:cubicBezTo>
                <a:cubicBezTo>
                  <a:pt x="407363" y="96179"/>
                  <a:pt x="414226" y="88090"/>
                  <a:pt x="423342" y="84039"/>
                </a:cubicBezTo>
                <a:cubicBezTo>
                  <a:pt x="439333" y="76932"/>
                  <a:pt x="457953" y="76121"/>
                  <a:pt x="473147" y="67439"/>
                </a:cubicBezTo>
                <a:cubicBezTo>
                  <a:pt x="541159" y="28578"/>
                  <a:pt x="509611" y="39648"/>
                  <a:pt x="564457" y="25938"/>
                </a:cubicBezTo>
                <a:cubicBezTo>
                  <a:pt x="572758" y="20405"/>
                  <a:pt x="580190" y="13267"/>
                  <a:pt x="589359" y="9338"/>
                </a:cubicBezTo>
                <a:cubicBezTo>
                  <a:pt x="621254" y="-4330"/>
                  <a:pt x="655359" y="1038"/>
                  <a:pt x="688969" y="1038"/>
                </a:cubicBezTo>
                <a:lnTo>
                  <a:pt x="688969" y="2266979"/>
                </a:lnTo>
                <a:lnTo>
                  <a:pt x="946295" y="2266979"/>
                </a:lnTo>
                <a:lnTo>
                  <a:pt x="954595" y="2266979"/>
                </a:lnTo>
                <a:cubicBezTo>
                  <a:pt x="985633" y="2184220"/>
                  <a:pt x="972029" y="2222984"/>
                  <a:pt x="996100" y="2150777"/>
                </a:cubicBezTo>
                <a:lnTo>
                  <a:pt x="1004400" y="2125877"/>
                </a:lnTo>
                <a:cubicBezTo>
                  <a:pt x="1007167" y="2098210"/>
                  <a:pt x="1008944" y="2070425"/>
                  <a:pt x="1012701" y="2042875"/>
                </a:cubicBezTo>
                <a:cubicBezTo>
                  <a:pt x="1017249" y="2009525"/>
                  <a:pt x="1026508" y="1976815"/>
                  <a:pt x="1029303" y="1943273"/>
                </a:cubicBezTo>
                <a:cubicBezTo>
                  <a:pt x="1032070" y="1910072"/>
                  <a:pt x="1033924" y="1876783"/>
                  <a:pt x="1037604" y="1843671"/>
                </a:cubicBezTo>
                <a:cubicBezTo>
                  <a:pt x="1039463" y="1826945"/>
                  <a:pt x="1041823" y="1810197"/>
                  <a:pt x="1045905" y="1793871"/>
                </a:cubicBezTo>
                <a:cubicBezTo>
                  <a:pt x="1063381" y="1723972"/>
                  <a:pt x="1062506" y="1764331"/>
                  <a:pt x="1062506" y="1735769"/>
                </a:cubicBezTo>
                <a:lnTo>
                  <a:pt x="1054205" y="1744070"/>
                </a:lnTo>
                <a:cubicBezTo>
                  <a:pt x="1059739" y="1719169"/>
                  <a:pt x="1064234" y="1694015"/>
                  <a:pt x="1070807" y="1669368"/>
                </a:cubicBezTo>
                <a:cubicBezTo>
                  <a:pt x="1070811" y="1669352"/>
                  <a:pt x="1091557" y="1607125"/>
                  <a:pt x="1095710" y="1594667"/>
                </a:cubicBezTo>
                <a:cubicBezTo>
                  <a:pt x="1098477" y="1586367"/>
                  <a:pt x="1101888" y="1578254"/>
                  <a:pt x="1104010" y="1569766"/>
                </a:cubicBezTo>
                <a:cubicBezTo>
                  <a:pt x="1109544" y="1547632"/>
                  <a:pt x="1107632" y="1558208"/>
                  <a:pt x="1120612" y="1503365"/>
                </a:cubicBezTo>
                <a:cubicBezTo>
                  <a:pt x="1133593" y="1448522"/>
                  <a:pt x="1167121" y="1294782"/>
                  <a:pt x="1181893" y="1240710"/>
                </a:cubicBezTo>
                <a:cubicBezTo>
                  <a:pt x="1196665" y="1186638"/>
                  <a:pt x="1195288" y="1216980"/>
                  <a:pt x="1209244" y="1178934"/>
                </a:cubicBezTo>
                <a:cubicBezTo>
                  <a:pt x="1223200" y="1140888"/>
                  <a:pt x="1251347" y="1053811"/>
                  <a:pt x="1265628" y="1012431"/>
                </a:cubicBezTo>
                <a:cubicBezTo>
                  <a:pt x="1279909" y="971051"/>
                  <a:pt x="1288662" y="948434"/>
                  <a:pt x="1294929" y="930655"/>
                </a:cubicBezTo>
                <a:cubicBezTo>
                  <a:pt x="1301196" y="912876"/>
                  <a:pt x="1290779" y="925121"/>
                  <a:pt x="1303230" y="905754"/>
                </a:cubicBezTo>
                <a:cubicBezTo>
                  <a:pt x="1315681" y="886387"/>
                  <a:pt x="1357186" y="814453"/>
                  <a:pt x="1369637" y="814453"/>
                </a:cubicBezTo>
                <a:cubicBezTo>
                  <a:pt x="1384938" y="860351"/>
                  <a:pt x="1377938" y="830604"/>
                  <a:pt x="1377938" y="905754"/>
                </a:cubicBezTo>
                <a:lnTo>
                  <a:pt x="1411141" y="831053"/>
                </a:lnTo>
                <a:cubicBezTo>
                  <a:pt x="1418195" y="824000"/>
                  <a:pt x="1422209" y="814453"/>
                  <a:pt x="1427743" y="806153"/>
                </a:cubicBezTo>
                <a:cubicBezTo>
                  <a:pt x="1450395" y="738195"/>
                  <a:pt x="1412860" y="841236"/>
                  <a:pt x="1469247" y="739751"/>
                </a:cubicBezTo>
                <a:cubicBezTo>
                  <a:pt x="1474787" y="729779"/>
                  <a:pt x="1472446" y="716754"/>
                  <a:pt x="1477548" y="706551"/>
                </a:cubicBezTo>
                <a:lnTo>
                  <a:pt x="1527353" y="631849"/>
                </a:lnTo>
                <a:cubicBezTo>
                  <a:pt x="1532887" y="623549"/>
                  <a:pt x="1540799" y="616413"/>
                  <a:pt x="1543954" y="606949"/>
                </a:cubicBezTo>
                <a:cubicBezTo>
                  <a:pt x="1556630" y="568924"/>
                  <a:pt x="1547005" y="589047"/>
                  <a:pt x="1577157" y="548848"/>
                </a:cubicBezTo>
                <a:cubicBezTo>
                  <a:pt x="1579924" y="537781"/>
                  <a:pt x="1580964" y="526132"/>
                  <a:pt x="1585458" y="515647"/>
                </a:cubicBezTo>
                <a:cubicBezTo>
                  <a:pt x="1597249" y="488138"/>
                  <a:pt x="1602186" y="494740"/>
                  <a:pt x="1618662" y="474146"/>
                </a:cubicBezTo>
                <a:cubicBezTo>
                  <a:pt x="1624894" y="466357"/>
                  <a:pt x="1628771" y="456820"/>
                  <a:pt x="1635263" y="449246"/>
                </a:cubicBezTo>
                <a:cubicBezTo>
                  <a:pt x="1645450" y="437363"/>
                  <a:pt x="1658280" y="427928"/>
                  <a:pt x="1668467" y="416045"/>
                </a:cubicBezTo>
                <a:cubicBezTo>
                  <a:pt x="1674959" y="408471"/>
                  <a:pt x="1679270" y="399262"/>
                  <a:pt x="1685068" y="391145"/>
                </a:cubicBezTo>
                <a:cubicBezTo>
                  <a:pt x="1693109" y="379888"/>
                  <a:pt x="1701930" y="369201"/>
                  <a:pt x="1709971" y="357944"/>
                </a:cubicBezTo>
                <a:cubicBezTo>
                  <a:pt x="1715769" y="349827"/>
                  <a:pt x="1719064" y="339613"/>
                  <a:pt x="1726572" y="333044"/>
                </a:cubicBezTo>
                <a:cubicBezTo>
                  <a:pt x="1741588" y="319906"/>
                  <a:pt x="1760414" y="311813"/>
                  <a:pt x="1776377" y="299843"/>
                </a:cubicBezTo>
                <a:cubicBezTo>
                  <a:pt x="1787445" y="291543"/>
                  <a:pt x="1797569" y="281806"/>
                  <a:pt x="1809581" y="274943"/>
                </a:cubicBezTo>
                <a:cubicBezTo>
                  <a:pt x="1817178" y="270602"/>
                  <a:pt x="1826182" y="269410"/>
                  <a:pt x="1834483" y="266643"/>
                </a:cubicBezTo>
                <a:cubicBezTo>
                  <a:pt x="1840017" y="261109"/>
                  <a:pt x="1846196" y="256153"/>
                  <a:pt x="1851085" y="250042"/>
                </a:cubicBezTo>
                <a:cubicBezTo>
                  <a:pt x="1857317" y="242253"/>
                  <a:pt x="1860632" y="232195"/>
                  <a:pt x="1867686" y="225142"/>
                </a:cubicBezTo>
                <a:cubicBezTo>
                  <a:pt x="1874741" y="218088"/>
                  <a:pt x="1884799" y="214774"/>
                  <a:pt x="1892589" y="208542"/>
                </a:cubicBezTo>
                <a:cubicBezTo>
                  <a:pt x="1920686" y="186066"/>
                  <a:pt x="1909343" y="175291"/>
                  <a:pt x="1958996" y="158741"/>
                </a:cubicBezTo>
                <a:lnTo>
                  <a:pt x="2033703" y="133840"/>
                </a:lnTo>
                <a:cubicBezTo>
                  <a:pt x="2033707" y="133839"/>
                  <a:pt x="2083505" y="117241"/>
                  <a:pt x="2083508" y="117240"/>
                </a:cubicBezTo>
                <a:cubicBezTo>
                  <a:pt x="2097343" y="114473"/>
                  <a:pt x="2103406" y="113823"/>
                  <a:pt x="2125012" y="108940"/>
                </a:cubicBezTo>
                <a:cubicBezTo>
                  <a:pt x="2146618" y="104057"/>
                  <a:pt x="2182736" y="90981"/>
                  <a:pt x="2213146" y="87940"/>
                </a:cubicBezTo>
                <a:cubicBezTo>
                  <a:pt x="2238078" y="85447"/>
                  <a:pt x="2266126" y="95107"/>
                  <a:pt x="2291029" y="92340"/>
                </a:cubicBezTo>
                <a:cubicBezTo>
                  <a:pt x="2329766" y="95107"/>
                  <a:pt x="2331959" y="108698"/>
                  <a:pt x="2356211" y="124815"/>
                </a:cubicBezTo>
                <a:cubicBezTo>
                  <a:pt x="2380463" y="140932"/>
                  <a:pt x="2407693" y="164019"/>
                  <a:pt x="2436542" y="189040"/>
                </a:cubicBezTo>
                <a:cubicBezTo>
                  <a:pt x="2465391" y="214061"/>
                  <a:pt x="2505135" y="249559"/>
                  <a:pt x="2529304" y="274943"/>
                </a:cubicBezTo>
                <a:cubicBezTo>
                  <a:pt x="2553473" y="300327"/>
                  <a:pt x="2570082" y="324744"/>
                  <a:pt x="2581558" y="341344"/>
                </a:cubicBezTo>
                <a:cubicBezTo>
                  <a:pt x="2593034" y="357944"/>
                  <a:pt x="2592020" y="363802"/>
                  <a:pt x="2598159" y="374545"/>
                </a:cubicBezTo>
                <a:cubicBezTo>
                  <a:pt x="2603109" y="383206"/>
                  <a:pt x="2609984" y="390688"/>
                  <a:pt x="2614761" y="399445"/>
                </a:cubicBezTo>
                <a:cubicBezTo>
                  <a:pt x="2626612" y="421169"/>
                  <a:pt x="2640138" y="442370"/>
                  <a:pt x="2647964" y="465846"/>
                </a:cubicBezTo>
                <a:cubicBezTo>
                  <a:pt x="2650731" y="474146"/>
                  <a:pt x="2652352" y="482921"/>
                  <a:pt x="2656265" y="490747"/>
                </a:cubicBezTo>
                <a:cubicBezTo>
                  <a:pt x="2660727" y="499669"/>
                  <a:pt x="2667333" y="507347"/>
                  <a:pt x="2672867" y="515647"/>
                </a:cubicBezTo>
                <a:cubicBezTo>
                  <a:pt x="2678401" y="532247"/>
                  <a:pt x="2681642" y="549797"/>
                  <a:pt x="2689468" y="565448"/>
                </a:cubicBezTo>
                <a:cubicBezTo>
                  <a:pt x="2706643" y="599795"/>
                  <a:pt x="2712414" y="607423"/>
                  <a:pt x="2722672" y="648450"/>
                </a:cubicBezTo>
                <a:cubicBezTo>
                  <a:pt x="2741952" y="725562"/>
                  <a:pt x="2718922" y="629701"/>
                  <a:pt x="2739273" y="731451"/>
                </a:cubicBezTo>
                <a:cubicBezTo>
                  <a:pt x="2744484" y="757506"/>
                  <a:pt x="2747964" y="765821"/>
                  <a:pt x="2755875" y="789552"/>
                </a:cubicBezTo>
                <a:cubicBezTo>
                  <a:pt x="2758642" y="808919"/>
                  <a:pt x="2761749" y="828240"/>
                  <a:pt x="2764176" y="847653"/>
                </a:cubicBezTo>
                <a:cubicBezTo>
                  <a:pt x="2767284" y="872513"/>
                  <a:pt x="2768667" y="897592"/>
                  <a:pt x="2772477" y="922355"/>
                </a:cubicBezTo>
                <a:cubicBezTo>
                  <a:pt x="2774212" y="933630"/>
                  <a:pt x="2778387" y="944401"/>
                  <a:pt x="2780777" y="955555"/>
                </a:cubicBezTo>
                <a:cubicBezTo>
                  <a:pt x="2786689" y="983144"/>
                  <a:pt x="2793879" y="1010560"/>
                  <a:pt x="2797379" y="1038557"/>
                </a:cubicBezTo>
                <a:cubicBezTo>
                  <a:pt x="2806765" y="1113639"/>
                  <a:pt x="2798625" y="1083797"/>
                  <a:pt x="2813981" y="1129858"/>
                </a:cubicBezTo>
                <a:cubicBezTo>
                  <a:pt x="2823786" y="1187634"/>
                  <a:pt x="2847790" y="1329350"/>
                  <a:pt x="2856212" y="1385213"/>
                </a:cubicBezTo>
                <a:cubicBezTo>
                  <a:pt x="2864634" y="1441076"/>
                  <a:pt x="2862274" y="1433259"/>
                  <a:pt x="2864512" y="1465039"/>
                </a:cubicBezTo>
                <a:cubicBezTo>
                  <a:pt x="2866750" y="1496819"/>
                  <a:pt x="2862842" y="1474052"/>
                  <a:pt x="2869638" y="1575891"/>
                </a:cubicBezTo>
                <a:cubicBezTo>
                  <a:pt x="2876434" y="1677730"/>
                  <a:pt x="2897965" y="1988562"/>
                  <a:pt x="2905290" y="2076076"/>
                </a:cubicBezTo>
                <a:cubicBezTo>
                  <a:pt x="2912615" y="2163590"/>
                  <a:pt x="2909678" y="2093151"/>
                  <a:pt x="2913591" y="2100976"/>
                </a:cubicBezTo>
                <a:cubicBezTo>
                  <a:pt x="2918053" y="2109899"/>
                  <a:pt x="2924658" y="2117577"/>
                  <a:pt x="2930192" y="2125877"/>
                </a:cubicBezTo>
                <a:cubicBezTo>
                  <a:pt x="2929300" y="2153952"/>
                  <a:pt x="2927934" y="2186624"/>
                  <a:pt x="2927515" y="2210103"/>
                </a:cubicBezTo>
                <a:cubicBezTo>
                  <a:pt x="2927096" y="2233582"/>
                  <a:pt x="2927680" y="2258004"/>
                  <a:pt x="2927680" y="2266753"/>
                </a:cubicBezTo>
                <a:lnTo>
                  <a:pt x="0" y="2266979"/>
                </a:lnTo>
                <a:close/>
              </a:path>
            </a:pathLst>
          </a:custGeom>
          <a:gradFill flip="none" rotWithShape="1">
            <a:gsLst>
              <a:gs pos="0">
                <a:schemeClr val="tx1"/>
              </a:gs>
              <a:gs pos="100000">
                <a:srgbClr val="FEFCD5"/>
              </a:gs>
            </a:gsLst>
            <a:lin ang="16200000" scaled="0"/>
            <a:tileRect/>
          </a:gradFill>
          <a:ln w="38100" cmpd="sng"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" name="Gruppierung 3"/>
          <p:cNvGrpSpPr/>
          <p:nvPr/>
        </p:nvGrpSpPr>
        <p:grpSpPr>
          <a:xfrm>
            <a:off x="3442027" y="1622944"/>
            <a:ext cx="488247" cy="360040"/>
            <a:chOff x="3728864" y="1484784"/>
            <a:chExt cx="528934" cy="360040"/>
          </a:xfrm>
        </p:grpSpPr>
        <p:sp>
          <p:nvSpPr>
            <p:cNvPr id="27" name="Rechteck 26"/>
            <p:cNvSpPr/>
            <p:nvPr/>
          </p:nvSpPr>
          <p:spPr>
            <a:xfrm>
              <a:off x="3800872" y="1484784"/>
              <a:ext cx="333806" cy="360040"/>
            </a:xfrm>
            <a:prstGeom prst="rect">
              <a:avLst/>
            </a:prstGeom>
            <a:solidFill>
              <a:schemeClr val="bg2">
                <a:lumMod val="40000"/>
                <a:lumOff val="60000"/>
                <a:alpha val="5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3728864" y="1484784"/>
              <a:ext cx="5289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>
                  <a:solidFill>
                    <a:schemeClr val="bg1">
                      <a:lumMod val="65000"/>
                      <a:lumOff val="35000"/>
                    </a:schemeClr>
                  </a:solidFill>
                </a:rPr>
                <a:t>N VI</a:t>
              </a:r>
            </a:p>
          </p:txBody>
        </p:sp>
      </p:grpSp>
      <p:grpSp>
        <p:nvGrpSpPr>
          <p:cNvPr id="7" name="Gruppierung 6"/>
          <p:cNvGrpSpPr/>
          <p:nvPr/>
        </p:nvGrpSpPr>
        <p:grpSpPr>
          <a:xfrm>
            <a:off x="3209360" y="1910976"/>
            <a:ext cx="468084" cy="360040"/>
            <a:chOff x="3476804" y="1772816"/>
            <a:chExt cx="507090" cy="360040"/>
          </a:xfrm>
        </p:grpSpPr>
        <p:sp>
          <p:nvSpPr>
            <p:cNvPr id="26" name="Rechteck 25"/>
            <p:cNvSpPr/>
            <p:nvPr/>
          </p:nvSpPr>
          <p:spPr>
            <a:xfrm>
              <a:off x="3512840" y="1772816"/>
              <a:ext cx="395415" cy="36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71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>
                <a:solidFill>
                  <a:srgbClr val="000000"/>
                </a:solidFill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3476804" y="1772816"/>
              <a:ext cx="5070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>
                  <a:solidFill>
                    <a:srgbClr val="000000"/>
                  </a:solidFill>
                </a:rPr>
                <a:t>C VI</a:t>
              </a:r>
            </a:p>
          </p:txBody>
        </p:sp>
      </p:grpSp>
      <p:grpSp>
        <p:nvGrpSpPr>
          <p:cNvPr id="3" name="Gruppierung 2"/>
          <p:cNvGrpSpPr/>
          <p:nvPr/>
        </p:nvGrpSpPr>
        <p:grpSpPr>
          <a:xfrm>
            <a:off x="2976744" y="1622944"/>
            <a:ext cx="428322" cy="360040"/>
            <a:chOff x="3224808" y="1484784"/>
            <a:chExt cx="464016" cy="360040"/>
          </a:xfrm>
        </p:grpSpPr>
        <p:sp>
          <p:nvSpPr>
            <p:cNvPr id="8" name="Rechteck 7"/>
            <p:cNvSpPr/>
            <p:nvPr/>
          </p:nvSpPr>
          <p:spPr>
            <a:xfrm>
              <a:off x="3274030" y="1484784"/>
              <a:ext cx="348736" cy="36004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3224808" y="1484784"/>
              <a:ext cx="4640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>
                  <a:solidFill>
                    <a:srgbClr val="000000"/>
                  </a:solidFill>
                </a:rPr>
                <a:t>C V</a:t>
              </a:r>
            </a:p>
          </p:txBody>
        </p:sp>
      </p:grpSp>
      <p:grpSp>
        <p:nvGrpSpPr>
          <p:cNvPr id="15" name="Gruppierung 14"/>
          <p:cNvGrpSpPr/>
          <p:nvPr/>
        </p:nvGrpSpPr>
        <p:grpSpPr>
          <a:xfrm>
            <a:off x="2112650" y="4359248"/>
            <a:ext cx="2791695" cy="523220"/>
            <a:chOff x="2288704" y="4221088"/>
            <a:chExt cx="3024336" cy="523220"/>
          </a:xfrm>
        </p:grpSpPr>
        <p:sp>
          <p:nvSpPr>
            <p:cNvPr id="19" name="Textfeld 18"/>
            <p:cNvSpPr txBox="1"/>
            <p:nvPr/>
          </p:nvSpPr>
          <p:spPr>
            <a:xfrm>
              <a:off x="2288704" y="4221088"/>
              <a:ext cx="8640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0000"/>
                  </a:solidFill>
                </a:rPr>
                <a:t>ROSAT PSPC</a:t>
              </a: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4448944" y="4221088"/>
              <a:ext cx="8640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0000"/>
                  </a:solidFill>
                </a:rPr>
                <a:t>ROSAT PSPC</a:t>
              </a:r>
            </a:p>
          </p:txBody>
        </p:sp>
      </p:grpSp>
      <p:sp>
        <p:nvSpPr>
          <p:cNvPr id="21" name="Titel 2"/>
          <p:cNvSpPr txBox="1">
            <a:spLocks/>
          </p:cNvSpPr>
          <p:nvPr/>
        </p:nvSpPr>
        <p:spPr>
          <a:xfrm>
            <a:off x="463473" y="-84632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 w="6350">
                  <a:noFill/>
                </a:ln>
                <a:gradFill>
                  <a:gsLst>
                    <a:gs pos="0">
                      <a:srgbClr val="F2F2F2">
                        <a:tint val="73000"/>
                        <a:satMod val="145000"/>
                      </a:srgbClr>
                    </a:gs>
                    <a:gs pos="73000">
                      <a:srgbClr val="F2F2F2">
                        <a:tint val="73000"/>
                        <a:satMod val="145000"/>
                      </a:srgbClr>
                    </a:gs>
                    <a:gs pos="100000">
                      <a:srgbClr val="F2F2F2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Charge</a:t>
            </a:r>
            <a:r>
              <a:rPr kumimoji="0" lang="en-US" sz="4000" b="1" i="0" u="none" strike="noStrike" kern="1200" cap="none" spc="0" normalizeH="0" noProof="0" dirty="0" smtClean="0">
                <a:ln w="6350">
                  <a:noFill/>
                </a:ln>
                <a:gradFill>
                  <a:gsLst>
                    <a:gs pos="0">
                      <a:srgbClr val="F2F2F2">
                        <a:tint val="73000"/>
                        <a:satMod val="145000"/>
                      </a:srgbClr>
                    </a:gs>
                    <a:gs pos="73000">
                      <a:srgbClr val="F2F2F2">
                        <a:tint val="73000"/>
                        <a:satMod val="145000"/>
                      </a:srgbClr>
                    </a:gs>
                    <a:gs pos="100000">
                      <a:srgbClr val="F2F2F2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 Exchange and eROSITA</a:t>
            </a:r>
            <a:endParaRPr kumimoji="0" lang="de-DE" sz="40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rgbClr val="F2F2F2">
                      <a:tint val="73000"/>
                      <a:satMod val="145000"/>
                    </a:srgbClr>
                  </a:gs>
                  <a:gs pos="73000">
                    <a:srgbClr val="F2F2F2">
                      <a:tint val="73000"/>
                      <a:satMod val="145000"/>
                    </a:srgbClr>
                  </a:gs>
                  <a:gs pos="100000">
                    <a:srgbClr val="F2F2F2">
                      <a:tint val="83000"/>
                      <a:satMod val="143000"/>
                    </a:srgb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3" name="Freihandform 12"/>
          <p:cNvSpPr/>
          <p:nvPr/>
        </p:nvSpPr>
        <p:spPr>
          <a:xfrm>
            <a:off x="2928346" y="2088859"/>
            <a:ext cx="2294330" cy="1650263"/>
          </a:xfrm>
          <a:custGeom>
            <a:avLst/>
            <a:gdLst>
              <a:gd name="connsiteX0" fmla="*/ 29601 w 2294330"/>
              <a:gd name="connsiteY0" fmla="*/ 1650263 h 1650263"/>
              <a:gd name="connsiteX1" fmla="*/ 29601 w 2294330"/>
              <a:gd name="connsiteY1" fmla="*/ 687875 h 1650263"/>
              <a:gd name="connsiteX2" fmla="*/ 337227 w 2294330"/>
              <a:gd name="connsiteY2" fmla="*/ 396003 h 1650263"/>
              <a:gd name="connsiteX3" fmla="*/ 463433 w 2294330"/>
              <a:gd name="connsiteY3" fmla="*/ 293454 h 1650263"/>
              <a:gd name="connsiteX4" fmla="*/ 534424 w 2294330"/>
              <a:gd name="connsiteY4" fmla="*/ 388115 h 1650263"/>
              <a:gd name="connsiteX5" fmla="*/ 826275 w 2294330"/>
              <a:gd name="connsiteY5" fmla="*/ 230346 h 1650263"/>
              <a:gd name="connsiteX6" fmla="*/ 920929 w 2294330"/>
              <a:gd name="connsiteY6" fmla="*/ 222458 h 1650263"/>
              <a:gd name="connsiteX7" fmla="*/ 1055023 w 2294330"/>
              <a:gd name="connsiteY7" fmla="*/ 159350 h 1650263"/>
              <a:gd name="connsiteX8" fmla="*/ 1346873 w 2294330"/>
              <a:gd name="connsiteY8" fmla="*/ 72578 h 1650263"/>
              <a:gd name="connsiteX9" fmla="*/ 1630836 w 2294330"/>
              <a:gd name="connsiteY9" fmla="*/ 41024 h 1650263"/>
              <a:gd name="connsiteX10" fmla="*/ 1828033 w 2294330"/>
              <a:gd name="connsiteY10" fmla="*/ 1582 h 1650263"/>
              <a:gd name="connsiteX11" fmla="*/ 2293416 w 2294330"/>
              <a:gd name="connsiteY11" fmla="*/ 9470 h 1650263"/>
              <a:gd name="connsiteX12" fmla="*/ 1938463 w 2294330"/>
              <a:gd name="connsiteY12" fmla="*/ 25247 h 1650263"/>
              <a:gd name="connsiteX13" fmla="*/ 1638724 w 2294330"/>
              <a:gd name="connsiteY13" fmla="*/ 104131 h 1650263"/>
              <a:gd name="connsiteX14" fmla="*/ 1488855 w 2294330"/>
              <a:gd name="connsiteY14" fmla="*/ 190904 h 1650263"/>
              <a:gd name="connsiteX15" fmla="*/ 1417864 w 2294330"/>
              <a:gd name="connsiteY15" fmla="*/ 135685 h 1650263"/>
              <a:gd name="connsiteX16" fmla="*/ 1252219 w 2294330"/>
              <a:gd name="connsiteY16" fmla="*/ 206681 h 1650263"/>
              <a:gd name="connsiteX17" fmla="*/ 1070798 w 2294330"/>
              <a:gd name="connsiteY17" fmla="*/ 301342 h 1650263"/>
              <a:gd name="connsiteX18" fmla="*/ 897265 w 2294330"/>
              <a:gd name="connsiteY18" fmla="*/ 435445 h 1650263"/>
              <a:gd name="connsiteX19" fmla="*/ 857826 w 2294330"/>
              <a:gd name="connsiteY19" fmla="*/ 348673 h 1650263"/>
              <a:gd name="connsiteX20" fmla="*/ 692181 w 2294330"/>
              <a:gd name="connsiteY20" fmla="*/ 482776 h 1650263"/>
              <a:gd name="connsiteX21" fmla="*/ 589639 w 2294330"/>
              <a:gd name="connsiteY21" fmla="*/ 624767 h 1650263"/>
              <a:gd name="connsiteX22" fmla="*/ 526536 w 2294330"/>
              <a:gd name="connsiteY22" fmla="*/ 719429 h 1650263"/>
              <a:gd name="connsiteX0" fmla="*/ 29601 w 2294330"/>
              <a:gd name="connsiteY0" fmla="*/ 1650263 h 1650263"/>
              <a:gd name="connsiteX1" fmla="*/ 29601 w 2294330"/>
              <a:gd name="connsiteY1" fmla="*/ 687875 h 1650263"/>
              <a:gd name="connsiteX2" fmla="*/ 337227 w 2294330"/>
              <a:gd name="connsiteY2" fmla="*/ 396003 h 1650263"/>
              <a:gd name="connsiteX3" fmla="*/ 463433 w 2294330"/>
              <a:gd name="connsiteY3" fmla="*/ 293454 h 1650263"/>
              <a:gd name="connsiteX4" fmla="*/ 534424 w 2294330"/>
              <a:gd name="connsiteY4" fmla="*/ 388115 h 1650263"/>
              <a:gd name="connsiteX5" fmla="*/ 826275 w 2294330"/>
              <a:gd name="connsiteY5" fmla="*/ 230346 h 1650263"/>
              <a:gd name="connsiteX6" fmla="*/ 920929 w 2294330"/>
              <a:gd name="connsiteY6" fmla="*/ 222458 h 1650263"/>
              <a:gd name="connsiteX7" fmla="*/ 1055023 w 2294330"/>
              <a:gd name="connsiteY7" fmla="*/ 159350 h 1650263"/>
              <a:gd name="connsiteX8" fmla="*/ 1346873 w 2294330"/>
              <a:gd name="connsiteY8" fmla="*/ 72578 h 1650263"/>
              <a:gd name="connsiteX9" fmla="*/ 1630836 w 2294330"/>
              <a:gd name="connsiteY9" fmla="*/ 41024 h 1650263"/>
              <a:gd name="connsiteX10" fmla="*/ 1828033 w 2294330"/>
              <a:gd name="connsiteY10" fmla="*/ 1582 h 1650263"/>
              <a:gd name="connsiteX11" fmla="*/ 2293416 w 2294330"/>
              <a:gd name="connsiteY11" fmla="*/ 9470 h 1650263"/>
              <a:gd name="connsiteX12" fmla="*/ 1938463 w 2294330"/>
              <a:gd name="connsiteY12" fmla="*/ 25247 h 1650263"/>
              <a:gd name="connsiteX13" fmla="*/ 1638724 w 2294330"/>
              <a:gd name="connsiteY13" fmla="*/ 104131 h 1650263"/>
              <a:gd name="connsiteX14" fmla="*/ 1488855 w 2294330"/>
              <a:gd name="connsiteY14" fmla="*/ 190904 h 1650263"/>
              <a:gd name="connsiteX15" fmla="*/ 1417864 w 2294330"/>
              <a:gd name="connsiteY15" fmla="*/ 135685 h 1650263"/>
              <a:gd name="connsiteX16" fmla="*/ 1252219 w 2294330"/>
              <a:gd name="connsiteY16" fmla="*/ 206681 h 1650263"/>
              <a:gd name="connsiteX17" fmla="*/ 1070798 w 2294330"/>
              <a:gd name="connsiteY17" fmla="*/ 301342 h 1650263"/>
              <a:gd name="connsiteX18" fmla="*/ 897265 w 2294330"/>
              <a:gd name="connsiteY18" fmla="*/ 435445 h 1650263"/>
              <a:gd name="connsiteX19" fmla="*/ 857826 w 2294330"/>
              <a:gd name="connsiteY19" fmla="*/ 348673 h 1650263"/>
              <a:gd name="connsiteX20" fmla="*/ 692181 w 2294330"/>
              <a:gd name="connsiteY20" fmla="*/ 482776 h 1650263"/>
              <a:gd name="connsiteX21" fmla="*/ 589639 w 2294330"/>
              <a:gd name="connsiteY21" fmla="*/ 624767 h 1650263"/>
              <a:gd name="connsiteX22" fmla="*/ 29601 w 2294330"/>
              <a:gd name="connsiteY22" fmla="*/ 1626598 h 1650263"/>
              <a:gd name="connsiteX0" fmla="*/ 29601 w 2294330"/>
              <a:gd name="connsiteY0" fmla="*/ 1650263 h 1650263"/>
              <a:gd name="connsiteX1" fmla="*/ 29601 w 2294330"/>
              <a:gd name="connsiteY1" fmla="*/ 687875 h 1650263"/>
              <a:gd name="connsiteX2" fmla="*/ 337227 w 2294330"/>
              <a:gd name="connsiteY2" fmla="*/ 396003 h 1650263"/>
              <a:gd name="connsiteX3" fmla="*/ 463433 w 2294330"/>
              <a:gd name="connsiteY3" fmla="*/ 293454 h 1650263"/>
              <a:gd name="connsiteX4" fmla="*/ 534424 w 2294330"/>
              <a:gd name="connsiteY4" fmla="*/ 388115 h 1650263"/>
              <a:gd name="connsiteX5" fmla="*/ 826275 w 2294330"/>
              <a:gd name="connsiteY5" fmla="*/ 230346 h 1650263"/>
              <a:gd name="connsiteX6" fmla="*/ 920929 w 2294330"/>
              <a:gd name="connsiteY6" fmla="*/ 222458 h 1650263"/>
              <a:gd name="connsiteX7" fmla="*/ 1055023 w 2294330"/>
              <a:gd name="connsiteY7" fmla="*/ 159350 h 1650263"/>
              <a:gd name="connsiteX8" fmla="*/ 1346873 w 2294330"/>
              <a:gd name="connsiteY8" fmla="*/ 72578 h 1650263"/>
              <a:gd name="connsiteX9" fmla="*/ 1630836 w 2294330"/>
              <a:gd name="connsiteY9" fmla="*/ 41024 h 1650263"/>
              <a:gd name="connsiteX10" fmla="*/ 1828033 w 2294330"/>
              <a:gd name="connsiteY10" fmla="*/ 1582 h 1650263"/>
              <a:gd name="connsiteX11" fmla="*/ 2293416 w 2294330"/>
              <a:gd name="connsiteY11" fmla="*/ 9470 h 1650263"/>
              <a:gd name="connsiteX12" fmla="*/ 1938463 w 2294330"/>
              <a:gd name="connsiteY12" fmla="*/ 25247 h 1650263"/>
              <a:gd name="connsiteX13" fmla="*/ 1638724 w 2294330"/>
              <a:gd name="connsiteY13" fmla="*/ 104131 h 1650263"/>
              <a:gd name="connsiteX14" fmla="*/ 1488855 w 2294330"/>
              <a:gd name="connsiteY14" fmla="*/ 190904 h 1650263"/>
              <a:gd name="connsiteX15" fmla="*/ 1417864 w 2294330"/>
              <a:gd name="connsiteY15" fmla="*/ 135685 h 1650263"/>
              <a:gd name="connsiteX16" fmla="*/ 1252219 w 2294330"/>
              <a:gd name="connsiteY16" fmla="*/ 206681 h 1650263"/>
              <a:gd name="connsiteX17" fmla="*/ 1070798 w 2294330"/>
              <a:gd name="connsiteY17" fmla="*/ 301342 h 1650263"/>
              <a:gd name="connsiteX18" fmla="*/ 897265 w 2294330"/>
              <a:gd name="connsiteY18" fmla="*/ 435445 h 1650263"/>
              <a:gd name="connsiteX19" fmla="*/ 857826 w 2294330"/>
              <a:gd name="connsiteY19" fmla="*/ 348673 h 1650263"/>
              <a:gd name="connsiteX20" fmla="*/ 692181 w 2294330"/>
              <a:gd name="connsiteY20" fmla="*/ 482776 h 1650263"/>
              <a:gd name="connsiteX21" fmla="*/ 479209 w 2294330"/>
              <a:gd name="connsiteY21" fmla="*/ 719428 h 1650263"/>
              <a:gd name="connsiteX22" fmla="*/ 29601 w 2294330"/>
              <a:gd name="connsiteY22" fmla="*/ 1626598 h 1650263"/>
              <a:gd name="connsiteX0" fmla="*/ 29601 w 2294330"/>
              <a:gd name="connsiteY0" fmla="*/ 1650263 h 1650263"/>
              <a:gd name="connsiteX1" fmla="*/ 29601 w 2294330"/>
              <a:gd name="connsiteY1" fmla="*/ 687875 h 1650263"/>
              <a:gd name="connsiteX2" fmla="*/ 337227 w 2294330"/>
              <a:gd name="connsiteY2" fmla="*/ 396003 h 1650263"/>
              <a:gd name="connsiteX3" fmla="*/ 463433 w 2294330"/>
              <a:gd name="connsiteY3" fmla="*/ 293454 h 1650263"/>
              <a:gd name="connsiteX4" fmla="*/ 534424 w 2294330"/>
              <a:gd name="connsiteY4" fmla="*/ 388115 h 1650263"/>
              <a:gd name="connsiteX5" fmla="*/ 826275 w 2294330"/>
              <a:gd name="connsiteY5" fmla="*/ 230346 h 1650263"/>
              <a:gd name="connsiteX6" fmla="*/ 920929 w 2294330"/>
              <a:gd name="connsiteY6" fmla="*/ 222458 h 1650263"/>
              <a:gd name="connsiteX7" fmla="*/ 1055023 w 2294330"/>
              <a:gd name="connsiteY7" fmla="*/ 159350 h 1650263"/>
              <a:gd name="connsiteX8" fmla="*/ 1346873 w 2294330"/>
              <a:gd name="connsiteY8" fmla="*/ 72578 h 1650263"/>
              <a:gd name="connsiteX9" fmla="*/ 1630836 w 2294330"/>
              <a:gd name="connsiteY9" fmla="*/ 41024 h 1650263"/>
              <a:gd name="connsiteX10" fmla="*/ 1828033 w 2294330"/>
              <a:gd name="connsiteY10" fmla="*/ 1582 h 1650263"/>
              <a:gd name="connsiteX11" fmla="*/ 2293416 w 2294330"/>
              <a:gd name="connsiteY11" fmla="*/ 9470 h 1650263"/>
              <a:gd name="connsiteX12" fmla="*/ 1938463 w 2294330"/>
              <a:gd name="connsiteY12" fmla="*/ 25247 h 1650263"/>
              <a:gd name="connsiteX13" fmla="*/ 1638724 w 2294330"/>
              <a:gd name="connsiteY13" fmla="*/ 104131 h 1650263"/>
              <a:gd name="connsiteX14" fmla="*/ 1488855 w 2294330"/>
              <a:gd name="connsiteY14" fmla="*/ 190904 h 1650263"/>
              <a:gd name="connsiteX15" fmla="*/ 1417864 w 2294330"/>
              <a:gd name="connsiteY15" fmla="*/ 135685 h 1650263"/>
              <a:gd name="connsiteX16" fmla="*/ 1252219 w 2294330"/>
              <a:gd name="connsiteY16" fmla="*/ 206681 h 1650263"/>
              <a:gd name="connsiteX17" fmla="*/ 1070798 w 2294330"/>
              <a:gd name="connsiteY17" fmla="*/ 301342 h 1650263"/>
              <a:gd name="connsiteX18" fmla="*/ 897265 w 2294330"/>
              <a:gd name="connsiteY18" fmla="*/ 435445 h 1650263"/>
              <a:gd name="connsiteX19" fmla="*/ 857826 w 2294330"/>
              <a:gd name="connsiteY19" fmla="*/ 348673 h 1650263"/>
              <a:gd name="connsiteX20" fmla="*/ 692181 w 2294330"/>
              <a:gd name="connsiteY20" fmla="*/ 482776 h 1650263"/>
              <a:gd name="connsiteX21" fmla="*/ 479209 w 2294330"/>
              <a:gd name="connsiteY21" fmla="*/ 719428 h 1650263"/>
              <a:gd name="connsiteX22" fmla="*/ 29601 w 2294330"/>
              <a:gd name="connsiteY22" fmla="*/ 1626598 h 1650263"/>
              <a:gd name="connsiteX0" fmla="*/ 29601 w 2294330"/>
              <a:gd name="connsiteY0" fmla="*/ 1650263 h 1650263"/>
              <a:gd name="connsiteX1" fmla="*/ 29601 w 2294330"/>
              <a:gd name="connsiteY1" fmla="*/ 687875 h 1650263"/>
              <a:gd name="connsiteX2" fmla="*/ 337227 w 2294330"/>
              <a:gd name="connsiteY2" fmla="*/ 396003 h 1650263"/>
              <a:gd name="connsiteX3" fmla="*/ 463433 w 2294330"/>
              <a:gd name="connsiteY3" fmla="*/ 293454 h 1650263"/>
              <a:gd name="connsiteX4" fmla="*/ 558087 w 2294330"/>
              <a:gd name="connsiteY4" fmla="*/ 356561 h 1650263"/>
              <a:gd name="connsiteX5" fmla="*/ 826275 w 2294330"/>
              <a:gd name="connsiteY5" fmla="*/ 230346 h 1650263"/>
              <a:gd name="connsiteX6" fmla="*/ 920929 w 2294330"/>
              <a:gd name="connsiteY6" fmla="*/ 222458 h 1650263"/>
              <a:gd name="connsiteX7" fmla="*/ 1055023 w 2294330"/>
              <a:gd name="connsiteY7" fmla="*/ 159350 h 1650263"/>
              <a:gd name="connsiteX8" fmla="*/ 1346873 w 2294330"/>
              <a:gd name="connsiteY8" fmla="*/ 72578 h 1650263"/>
              <a:gd name="connsiteX9" fmla="*/ 1630836 w 2294330"/>
              <a:gd name="connsiteY9" fmla="*/ 41024 h 1650263"/>
              <a:gd name="connsiteX10" fmla="*/ 1828033 w 2294330"/>
              <a:gd name="connsiteY10" fmla="*/ 1582 h 1650263"/>
              <a:gd name="connsiteX11" fmla="*/ 2293416 w 2294330"/>
              <a:gd name="connsiteY11" fmla="*/ 9470 h 1650263"/>
              <a:gd name="connsiteX12" fmla="*/ 1938463 w 2294330"/>
              <a:gd name="connsiteY12" fmla="*/ 25247 h 1650263"/>
              <a:gd name="connsiteX13" fmla="*/ 1638724 w 2294330"/>
              <a:gd name="connsiteY13" fmla="*/ 104131 h 1650263"/>
              <a:gd name="connsiteX14" fmla="*/ 1488855 w 2294330"/>
              <a:gd name="connsiteY14" fmla="*/ 190904 h 1650263"/>
              <a:gd name="connsiteX15" fmla="*/ 1417864 w 2294330"/>
              <a:gd name="connsiteY15" fmla="*/ 135685 h 1650263"/>
              <a:gd name="connsiteX16" fmla="*/ 1252219 w 2294330"/>
              <a:gd name="connsiteY16" fmla="*/ 206681 h 1650263"/>
              <a:gd name="connsiteX17" fmla="*/ 1070798 w 2294330"/>
              <a:gd name="connsiteY17" fmla="*/ 301342 h 1650263"/>
              <a:gd name="connsiteX18" fmla="*/ 897265 w 2294330"/>
              <a:gd name="connsiteY18" fmla="*/ 435445 h 1650263"/>
              <a:gd name="connsiteX19" fmla="*/ 857826 w 2294330"/>
              <a:gd name="connsiteY19" fmla="*/ 348673 h 1650263"/>
              <a:gd name="connsiteX20" fmla="*/ 692181 w 2294330"/>
              <a:gd name="connsiteY20" fmla="*/ 482776 h 1650263"/>
              <a:gd name="connsiteX21" fmla="*/ 479209 w 2294330"/>
              <a:gd name="connsiteY21" fmla="*/ 719428 h 1650263"/>
              <a:gd name="connsiteX22" fmla="*/ 29601 w 2294330"/>
              <a:gd name="connsiteY22" fmla="*/ 1626598 h 1650263"/>
              <a:gd name="connsiteX0" fmla="*/ 29601 w 2294330"/>
              <a:gd name="connsiteY0" fmla="*/ 1650263 h 1650263"/>
              <a:gd name="connsiteX1" fmla="*/ 29601 w 2294330"/>
              <a:gd name="connsiteY1" fmla="*/ 687875 h 1650263"/>
              <a:gd name="connsiteX2" fmla="*/ 337227 w 2294330"/>
              <a:gd name="connsiteY2" fmla="*/ 396003 h 1650263"/>
              <a:gd name="connsiteX3" fmla="*/ 463433 w 2294330"/>
              <a:gd name="connsiteY3" fmla="*/ 293454 h 1650263"/>
              <a:gd name="connsiteX4" fmla="*/ 558087 w 2294330"/>
              <a:gd name="connsiteY4" fmla="*/ 356561 h 1650263"/>
              <a:gd name="connsiteX5" fmla="*/ 745842 w 2294330"/>
              <a:gd name="connsiteY5" fmla="*/ 247279 h 1650263"/>
              <a:gd name="connsiteX6" fmla="*/ 920929 w 2294330"/>
              <a:gd name="connsiteY6" fmla="*/ 222458 h 1650263"/>
              <a:gd name="connsiteX7" fmla="*/ 1055023 w 2294330"/>
              <a:gd name="connsiteY7" fmla="*/ 159350 h 1650263"/>
              <a:gd name="connsiteX8" fmla="*/ 1346873 w 2294330"/>
              <a:gd name="connsiteY8" fmla="*/ 72578 h 1650263"/>
              <a:gd name="connsiteX9" fmla="*/ 1630836 w 2294330"/>
              <a:gd name="connsiteY9" fmla="*/ 41024 h 1650263"/>
              <a:gd name="connsiteX10" fmla="*/ 1828033 w 2294330"/>
              <a:gd name="connsiteY10" fmla="*/ 1582 h 1650263"/>
              <a:gd name="connsiteX11" fmla="*/ 2293416 w 2294330"/>
              <a:gd name="connsiteY11" fmla="*/ 9470 h 1650263"/>
              <a:gd name="connsiteX12" fmla="*/ 1938463 w 2294330"/>
              <a:gd name="connsiteY12" fmla="*/ 25247 h 1650263"/>
              <a:gd name="connsiteX13" fmla="*/ 1638724 w 2294330"/>
              <a:gd name="connsiteY13" fmla="*/ 104131 h 1650263"/>
              <a:gd name="connsiteX14" fmla="*/ 1488855 w 2294330"/>
              <a:gd name="connsiteY14" fmla="*/ 190904 h 1650263"/>
              <a:gd name="connsiteX15" fmla="*/ 1417864 w 2294330"/>
              <a:gd name="connsiteY15" fmla="*/ 135685 h 1650263"/>
              <a:gd name="connsiteX16" fmla="*/ 1252219 w 2294330"/>
              <a:gd name="connsiteY16" fmla="*/ 206681 h 1650263"/>
              <a:gd name="connsiteX17" fmla="*/ 1070798 w 2294330"/>
              <a:gd name="connsiteY17" fmla="*/ 301342 h 1650263"/>
              <a:gd name="connsiteX18" fmla="*/ 897265 w 2294330"/>
              <a:gd name="connsiteY18" fmla="*/ 435445 h 1650263"/>
              <a:gd name="connsiteX19" fmla="*/ 857826 w 2294330"/>
              <a:gd name="connsiteY19" fmla="*/ 348673 h 1650263"/>
              <a:gd name="connsiteX20" fmla="*/ 692181 w 2294330"/>
              <a:gd name="connsiteY20" fmla="*/ 482776 h 1650263"/>
              <a:gd name="connsiteX21" fmla="*/ 479209 w 2294330"/>
              <a:gd name="connsiteY21" fmla="*/ 719428 h 1650263"/>
              <a:gd name="connsiteX22" fmla="*/ 29601 w 2294330"/>
              <a:gd name="connsiteY22" fmla="*/ 1626598 h 1650263"/>
              <a:gd name="connsiteX0" fmla="*/ 29601 w 2294330"/>
              <a:gd name="connsiteY0" fmla="*/ 1650263 h 1650263"/>
              <a:gd name="connsiteX1" fmla="*/ 29601 w 2294330"/>
              <a:gd name="connsiteY1" fmla="*/ 687875 h 1650263"/>
              <a:gd name="connsiteX2" fmla="*/ 337227 w 2294330"/>
              <a:gd name="connsiteY2" fmla="*/ 396003 h 1650263"/>
              <a:gd name="connsiteX3" fmla="*/ 463433 w 2294330"/>
              <a:gd name="connsiteY3" fmla="*/ 293454 h 1650263"/>
              <a:gd name="connsiteX4" fmla="*/ 562320 w 2294330"/>
              <a:gd name="connsiteY4" fmla="*/ 343861 h 1650263"/>
              <a:gd name="connsiteX5" fmla="*/ 745842 w 2294330"/>
              <a:gd name="connsiteY5" fmla="*/ 247279 h 1650263"/>
              <a:gd name="connsiteX6" fmla="*/ 920929 w 2294330"/>
              <a:gd name="connsiteY6" fmla="*/ 222458 h 1650263"/>
              <a:gd name="connsiteX7" fmla="*/ 1055023 w 2294330"/>
              <a:gd name="connsiteY7" fmla="*/ 159350 h 1650263"/>
              <a:gd name="connsiteX8" fmla="*/ 1346873 w 2294330"/>
              <a:gd name="connsiteY8" fmla="*/ 72578 h 1650263"/>
              <a:gd name="connsiteX9" fmla="*/ 1630836 w 2294330"/>
              <a:gd name="connsiteY9" fmla="*/ 41024 h 1650263"/>
              <a:gd name="connsiteX10" fmla="*/ 1828033 w 2294330"/>
              <a:gd name="connsiteY10" fmla="*/ 1582 h 1650263"/>
              <a:gd name="connsiteX11" fmla="*/ 2293416 w 2294330"/>
              <a:gd name="connsiteY11" fmla="*/ 9470 h 1650263"/>
              <a:gd name="connsiteX12" fmla="*/ 1938463 w 2294330"/>
              <a:gd name="connsiteY12" fmla="*/ 25247 h 1650263"/>
              <a:gd name="connsiteX13" fmla="*/ 1638724 w 2294330"/>
              <a:gd name="connsiteY13" fmla="*/ 104131 h 1650263"/>
              <a:gd name="connsiteX14" fmla="*/ 1488855 w 2294330"/>
              <a:gd name="connsiteY14" fmla="*/ 190904 h 1650263"/>
              <a:gd name="connsiteX15" fmla="*/ 1417864 w 2294330"/>
              <a:gd name="connsiteY15" fmla="*/ 135685 h 1650263"/>
              <a:gd name="connsiteX16" fmla="*/ 1252219 w 2294330"/>
              <a:gd name="connsiteY16" fmla="*/ 206681 h 1650263"/>
              <a:gd name="connsiteX17" fmla="*/ 1070798 w 2294330"/>
              <a:gd name="connsiteY17" fmla="*/ 301342 h 1650263"/>
              <a:gd name="connsiteX18" fmla="*/ 897265 w 2294330"/>
              <a:gd name="connsiteY18" fmla="*/ 435445 h 1650263"/>
              <a:gd name="connsiteX19" fmla="*/ 857826 w 2294330"/>
              <a:gd name="connsiteY19" fmla="*/ 348673 h 1650263"/>
              <a:gd name="connsiteX20" fmla="*/ 692181 w 2294330"/>
              <a:gd name="connsiteY20" fmla="*/ 482776 h 1650263"/>
              <a:gd name="connsiteX21" fmla="*/ 479209 w 2294330"/>
              <a:gd name="connsiteY21" fmla="*/ 719428 h 1650263"/>
              <a:gd name="connsiteX22" fmla="*/ 29601 w 2294330"/>
              <a:gd name="connsiteY22" fmla="*/ 1626598 h 1650263"/>
              <a:gd name="connsiteX0" fmla="*/ 29601 w 2294330"/>
              <a:gd name="connsiteY0" fmla="*/ 1650263 h 1650263"/>
              <a:gd name="connsiteX1" fmla="*/ 29601 w 2294330"/>
              <a:gd name="connsiteY1" fmla="*/ 687875 h 1650263"/>
              <a:gd name="connsiteX2" fmla="*/ 337227 w 2294330"/>
              <a:gd name="connsiteY2" fmla="*/ 396003 h 1650263"/>
              <a:gd name="connsiteX3" fmla="*/ 463433 w 2294330"/>
              <a:gd name="connsiteY3" fmla="*/ 293454 h 1650263"/>
              <a:gd name="connsiteX4" fmla="*/ 562320 w 2294330"/>
              <a:gd name="connsiteY4" fmla="*/ 343861 h 1650263"/>
              <a:gd name="connsiteX5" fmla="*/ 745842 w 2294330"/>
              <a:gd name="connsiteY5" fmla="*/ 247279 h 1650263"/>
              <a:gd name="connsiteX6" fmla="*/ 920929 w 2294330"/>
              <a:gd name="connsiteY6" fmla="*/ 222458 h 1650263"/>
              <a:gd name="connsiteX7" fmla="*/ 1055023 w 2294330"/>
              <a:gd name="connsiteY7" fmla="*/ 159350 h 1650263"/>
              <a:gd name="connsiteX8" fmla="*/ 1346873 w 2294330"/>
              <a:gd name="connsiteY8" fmla="*/ 72578 h 1650263"/>
              <a:gd name="connsiteX9" fmla="*/ 1630836 w 2294330"/>
              <a:gd name="connsiteY9" fmla="*/ 41024 h 1650263"/>
              <a:gd name="connsiteX10" fmla="*/ 1828033 w 2294330"/>
              <a:gd name="connsiteY10" fmla="*/ 1582 h 1650263"/>
              <a:gd name="connsiteX11" fmla="*/ 2293416 w 2294330"/>
              <a:gd name="connsiteY11" fmla="*/ 9470 h 1650263"/>
              <a:gd name="connsiteX12" fmla="*/ 1938463 w 2294330"/>
              <a:gd name="connsiteY12" fmla="*/ 25247 h 1650263"/>
              <a:gd name="connsiteX13" fmla="*/ 1638724 w 2294330"/>
              <a:gd name="connsiteY13" fmla="*/ 104131 h 1650263"/>
              <a:gd name="connsiteX14" fmla="*/ 1488855 w 2294330"/>
              <a:gd name="connsiteY14" fmla="*/ 190904 h 1650263"/>
              <a:gd name="connsiteX15" fmla="*/ 1417864 w 2294330"/>
              <a:gd name="connsiteY15" fmla="*/ 135685 h 1650263"/>
              <a:gd name="connsiteX16" fmla="*/ 1252219 w 2294330"/>
              <a:gd name="connsiteY16" fmla="*/ 206681 h 1650263"/>
              <a:gd name="connsiteX17" fmla="*/ 1070798 w 2294330"/>
              <a:gd name="connsiteY17" fmla="*/ 301342 h 1650263"/>
              <a:gd name="connsiteX18" fmla="*/ 897265 w 2294330"/>
              <a:gd name="connsiteY18" fmla="*/ 435445 h 1650263"/>
              <a:gd name="connsiteX19" fmla="*/ 857826 w 2294330"/>
              <a:gd name="connsiteY19" fmla="*/ 348673 h 1650263"/>
              <a:gd name="connsiteX20" fmla="*/ 692181 w 2294330"/>
              <a:gd name="connsiteY20" fmla="*/ 482776 h 1650263"/>
              <a:gd name="connsiteX21" fmla="*/ 479209 w 2294330"/>
              <a:gd name="connsiteY21" fmla="*/ 719428 h 1650263"/>
              <a:gd name="connsiteX22" fmla="*/ 29601 w 2294330"/>
              <a:gd name="connsiteY22" fmla="*/ 1626598 h 1650263"/>
              <a:gd name="connsiteX0" fmla="*/ 29601 w 2294330"/>
              <a:gd name="connsiteY0" fmla="*/ 1650263 h 1650263"/>
              <a:gd name="connsiteX1" fmla="*/ 29601 w 2294330"/>
              <a:gd name="connsiteY1" fmla="*/ 687875 h 1650263"/>
              <a:gd name="connsiteX2" fmla="*/ 337227 w 2294330"/>
              <a:gd name="connsiteY2" fmla="*/ 396003 h 1650263"/>
              <a:gd name="connsiteX3" fmla="*/ 463433 w 2294330"/>
              <a:gd name="connsiteY3" fmla="*/ 293454 h 1650263"/>
              <a:gd name="connsiteX4" fmla="*/ 562320 w 2294330"/>
              <a:gd name="connsiteY4" fmla="*/ 343861 h 1650263"/>
              <a:gd name="connsiteX5" fmla="*/ 771242 w 2294330"/>
              <a:gd name="connsiteY5" fmla="*/ 243046 h 1650263"/>
              <a:gd name="connsiteX6" fmla="*/ 920929 w 2294330"/>
              <a:gd name="connsiteY6" fmla="*/ 222458 h 1650263"/>
              <a:gd name="connsiteX7" fmla="*/ 1055023 w 2294330"/>
              <a:gd name="connsiteY7" fmla="*/ 159350 h 1650263"/>
              <a:gd name="connsiteX8" fmla="*/ 1346873 w 2294330"/>
              <a:gd name="connsiteY8" fmla="*/ 72578 h 1650263"/>
              <a:gd name="connsiteX9" fmla="*/ 1630836 w 2294330"/>
              <a:gd name="connsiteY9" fmla="*/ 41024 h 1650263"/>
              <a:gd name="connsiteX10" fmla="*/ 1828033 w 2294330"/>
              <a:gd name="connsiteY10" fmla="*/ 1582 h 1650263"/>
              <a:gd name="connsiteX11" fmla="*/ 2293416 w 2294330"/>
              <a:gd name="connsiteY11" fmla="*/ 9470 h 1650263"/>
              <a:gd name="connsiteX12" fmla="*/ 1938463 w 2294330"/>
              <a:gd name="connsiteY12" fmla="*/ 25247 h 1650263"/>
              <a:gd name="connsiteX13" fmla="*/ 1638724 w 2294330"/>
              <a:gd name="connsiteY13" fmla="*/ 104131 h 1650263"/>
              <a:gd name="connsiteX14" fmla="*/ 1488855 w 2294330"/>
              <a:gd name="connsiteY14" fmla="*/ 190904 h 1650263"/>
              <a:gd name="connsiteX15" fmla="*/ 1417864 w 2294330"/>
              <a:gd name="connsiteY15" fmla="*/ 135685 h 1650263"/>
              <a:gd name="connsiteX16" fmla="*/ 1252219 w 2294330"/>
              <a:gd name="connsiteY16" fmla="*/ 206681 h 1650263"/>
              <a:gd name="connsiteX17" fmla="*/ 1070798 w 2294330"/>
              <a:gd name="connsiteY17" fmla="*/ 301342 h 1650263"/>
              <a:gd name="connsiteX18" fmla="*/ 897265 w 2294330"/>
              <a:gd name="connsiteY18" fmla="*/ 435445 h 1650263"/>
              <a:gd name="connsiteX19" fmla="*/ 857826 w 2294330"/>
              <a:gd name="connsiteY19" fmla="*/ 348673 h 1650263"/>
              <a:gd name="connsiteX20" fmla="*/ 692181 w 2294330"/>
              <a:gd name="connsiteY20" fmla="*/ 482776 h 1650263"/>
              <a:gd name="connsiteX21" fmla="*/ 479209 w 2294330"/>
              <a:gd name="connsiteY21" fmla="*/ 719428 h 1650263"/>
              <a:gd name="connsiteX22" fmla="*/ 29601 w 2294330"/>
              <a:gd name="connsiteY22" fmla="*/ 1626598 h 16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294330" h="1650263">
                <a:moveTo>
                  <a:pt x="29601" y="1650263"/>
                </a:moveTo>
                <a:cubicBezTo>
                  <a:pt x="3965" y="1273590"/>
                  <a:pt x="-21670" y="896918"/>
                  <a:pt x="29601" y="687875"/>
                </a:cubicBezTo>
                <a:cubicBezTo>
                  <a:pt x="80872" y="478832"/>
                  <a:pt x="264922" y="461740"/>
                  <a:pt x="337227" y="396003"/>
                </a:cubicBezTo>
                <a:cubicBezTo>
                  <a:pt x="409532" y="330266"/>
                  <a:pt x="425918" y="302144"/>
                  <a:pt x="463433" y="293454"/>
                </a:cubicBezTo>
                <a:cubicBezTo>
                  <a:pt x="500948" y="284764"/>
                  <a:pt x="511019" y="352262"/>
                  <a:pt x="562320" y="343861"/>
                </a:cubicBezTo>
                <a:cubicBezTo>
                  <a:pt x="613622" y="335460"/>
                  <a:pt x="711474" y="263280"/>
                  <a:pt x="771242" y="243046"/>
                </a:cubicBezTo>
                <a:cubicBezTo>
                  <a:pt x="831010" y="222812"/>
                  <a:pt x="873632" y="236407"/>
                  <a:pt x="920929" y="222458"/>
                </a:cubicBezTo>
                <a:cubicBezTo>
                  <a:pt x="968226" y="208509"/>
                  <a:pt x="984032" y="184330"/>
                  <a:pt x="1055023" y="159350"/>
                </a:cubicBezTo>
                <a:cubicBezTo>
                  <a:pt x="1126014" y="134370"/>
                  <a:pt x="1250904" y="92299"/>
                  <a:pt x="1346873" y="72578"/>
                </a:cubicBezTo>
                <a:cubicBezTo>
                  <a:pt x="1442842" y="52857"/>
                  <a:pt x="1550643" y="52857"/>
                  <a:pt x="1630836" y="41024"/>
                </a:cubicBezTo>
                <a:cubicBezTo>
                  <a:pt x="1711029" y="29191"/>
                  <a:pt x="1717603" y="6841"/>
                  <a:pt x="1828033" y="1582"/>
                </a:cubicBezTo>
                <a:cubicBezTo>
                  <a:pt x="1938463" y="-3677"/>
                  <a:pt x="2275011" y="5526"/>
                  <a:pt x="2293416" y="9470"/>
                </a:cubicBezTo>
                <a:cubicBezTo>
                  <a:pt x="2311821" y="13414"/>
                  <a:pt x="2047578" y="9470"/>
                  <a:pt x="1938463" y="25247"/>
                </a:cubicBezTo>
                <a:cubicBezTo>
                  <a:pt x="1829348" y="41024"/>
                  <a:pt x="1713659" y="76521"/>
                  <a:pt x="1638724" y="104131"/>
                </a:cubicBezTo>
                <a:cubicBezTo>
                  <a:pt x="1563789" y="131740"/>
                  <a:pt x="1525665" y="185645"/>
                  <a:pt x="1488855" y="190904"/>
                </a:cubicBezTo>
                <a:cubicBezTo>
                  <a:pt x="1452045" y="196163"/>
                  <a:pt x="1457303" y="133055"/>
                  <a:pt x="1417864" y="135685"/>
                </a:cubicBezTo>
                <a:cubicBezTo>
                  <a:pt x="1378425" y="138314"/>
                  <a:pt x="1310063" y="179071"/>
                  <a:pt x="1252219" y="206681"/>
                </a:cubicBezTo>
                <a:cubicBezTo>
                  <a:pt x="1194375" y="234291"/>
                  <a:pt x="1129957" y="263215"/>
                  <a:pt x="1070798" y="301342"/>
                </a:cubicBezTo>
                <a:cubicBezTo>
                  <a:pt x="1011639" y="339469"/>
                  <a:pt x="932760" y="427557"/>
                  <a:pt x="897265" y="435445"/>
                </a:cubicBezTo>
                <a:cubicBezTo>
                  <a:pt x="861770" y="443333"/>
                  <a:pt x="892007" y="340785"/>
                  <a:pt x="857826" y="348673"/>
                </a:cubicBezTo>
                <a:cubicBezTo>
                  <a:pt x="823645" y="356561"/>
                  <a:pt x="755284" y="420983"/>
                  <a:pt x="692181" y="482776"/>
                </a:cubicBezTo>
                <a:cubicBezTo>
                  <a:pt x="629078" y="544569"/>
                  <a:pt x="629078" y="552456"/>
                  <a:pt x="479209" y="719428"/>
                </a:cubicBezTo>
                <a:cubicBezTo>
                  <a:pt x="329340" y="886400"/>
                  <a:pt x="49321" y="1614765"/>
                  <a:pt x="29601" y="1626598"/>
                </a:cubicBezTo>
              </a:path>
            </a:pathLst>
          </a:custGeom>
          <a:pattFill prst="wdDnDiag">
            <a:fgClr>
              <a:prstClr val="black"/>
            </a:fgClr>
            <a:bgClr>
              <a:prstClr val="white"/>
            </a:bgClr>
          </a:pattFill>
          <a:ln w="6350" cmpd="sng">
            <a:solidFill>
              <a:schemeClr val="bg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5" name="Bild 24" descr="grasp1-4.png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2" t="5690" r="4452" b="16236"/>
          <a:stretch/>
        </p:blipFill>
        <p:spPr>
          <a:xfrm>
            <a:off x="2177049" y="1601356"/>
            <a:ext cx="5450510" cy="4180780"/>
          </a:xfrm>
          <a:prstGeom prst="rect">
            <a:avLst/>
          </a:prstGeom>
        </p:spPr>
      </p:pic>
      <p:grpSp>
        <p:nvGrpSpPr>
          <p:cNvPr id="17" name="Gruppierung 16"/>
          <p:cNvGrpSpPr/>
          <p:nvPr/>
        </p:nvGrpSpPr>
        <p:grpSpPr>
          <a:xfrm>
            <a:off x="3367750" y="2678666"/>
            <a:ext cx="3684790" cy="2193930"/>
            <a:chOff x="3648398" y="2540506"/>
            <a:chExt cx="3991857" cy="2193930"/>
          </a:xfrm>
        </p:grpSpPr>
        <p:sp>
          <p:nvSpPr>
            <p:cNvPr id="16" name="Textfeld 15"/>
            <p:cNvSpPr txBox="1"/>
            <p:nvPr/>
          </p:nvSpPr>
          <p:spPr>
            <a:xfrm>
              <a:off x="3648398" y="2540506"/>
              <a:ext cx="11030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>
                  <a:solidFill>
                    <a:srgbClr val="B10000"/>
                  </a:solidFill>
                </a:rPr>
                <a:t>eROSITA</a:t>
              </a: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6537176" y="4365104"/>
              <a:ext cx="11030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>
                  <a:solidFill>
                    <a:srgbClr val="B10000"/>
                  </a:solidFill>
                </a:rPr>
                <a:t>eROSITA</a:t>
              </a:r>
            </a:p>
          </p:txBody>
        </p:sp>
      </p:grpSp>
      <p:sp>
        <p:nvSpPr>
          <p:cNvPr id="2" name="Abgerundetes Rechteck 1"/>
          <p:cNvSpPr/>
          <p:nvPr/>
        </p:nvSpPr>
        <p:spPr>
          <a:xfrm rot="487325">
            <a:off x="5624296" y="2643249"/>
            <a:ext cx="3093058" cy="1731056"/>
          </a:xfrm>
          <a:prstGeom prst="roundRect">
            <a:avLst/>
          </a:prstGeom>
          <a:gradFill>
            <a:gsLst>
              <a:gs pos="0">
                <a:srgbClr val="FFFF00"/>
              </a:gs>
              <a:gs pos="55000">
                <a:srgbClr val="FFFFD4"/>
              </a:gs>
              <a:gs pos="100000">
                <a:srgbClr val="FFFF00"/>
              </a:gs>
            </a:gsLst>
            <a:lin ang="4620000" scaled="0"/>
          </a:gradFill>
          <a:ln>
            <a:noFill/>
          </a:ln>
          <a:effectLst>
            <a:glow rad="101600">
              <a:schemeClr val="tx1">
                <a:alpha val="75000"/>
              </a:schemeClr>
            </a:glow>
            <a:outerShdw blurRad="190500" dist="76200" dir="5760000" sx="110000" sy="11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marL="176400" indent="-285750">
              <a:spcBef>
                <a:spcPts val="3000"/>
              </a:spcBef>
              <a:buFont typeface="Arial"/>
              <a:buChar char="•"/>
            </a:pPr>
            <a:r>
              <a:rPr lang="de-DE">
                <a:solidFill>
                  <a:schemeClr val="bg1"/>
                </a:solidFill>
              </a:rPr>
              <a:t>C V and C VI astrophysics !</a:t>
            </a:r>
          </a:p>
          <a:p>
            <a:pPr marL="285750" indent="-285750">
              <a:buFont typeface="Arial"/>
              <a:buChar char="•"/>
            </a:pPr>
            <a:r>
              <a:rPr lang="de-DE">
                <a:solidFill>
                  <a:schemeClr val="bg1"/>
                </a:solidFill>
              </a:rPr>
              <a:t>first all-sky survey in the 0.3-0.4 keV range!</a:t>
            </a:r>
          </a:p>
          <a:p>
            <a:pPr marL="285750" indent="-285750">
              <a:buFont typeface="Arial"/>
              <a:buChar char="•"/>
            </a:pPr>
            <a:r>
              <a:rPr lang="de-DE">
                <a:solidFill>
                  <a:schemeClr val="bg1"/>
                </a:solidFill>
              </a:rPr>
              <a:t>non-dispersive low energy spectroscopy!</a:t>
            </a:r>
          </a:p>
        </p:txBody>
      </p:sp>
    </p:spTree>
    <p:extLst>
      <p:ext uri="{BB962C8B-B14F-4D97-AF65-F5344CB8AC3E}">
        <p14:creationId xmlns:p14="http://schemas.microsoft.com/office/powerpoint/2010/main" val="1425593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13" grpId="0" animBg="1"/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ung 9"/>
          <p:cNvGrpSpPr/>
          <p:nvPr/>
        </p:nvGrpSpPr>
        <p:grpSpPr>
          <a:xfrm>
            <a:off x="0" y="-81643"/>
            <a:ext cx="9144000" cy="6939645"/>
            <a:chOff x="0" y="-600019"/>
            <a:chExt cx="9906000" cy="7458019"/>
          </a:xfrm>
        </p:grpSpPr>
        <p:pic>
          <p:nvPicPr>
            <p:cNvPr id="11" name="Picture 4" descr="File:L2 rendering.jpg">
              <a:hlinkClick r:id="rId3"/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11" b="13873"/>
            <a:stretch/>
          </p:blipFill>
          <p:spPr bwMode="auto">
            <a:xfrm>
              <a:off x="0" y="-600019"/>
              <a:ext cx="9906000" cy="7458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5" descr="earth-swcx"/>
            <p:cNvPicPr>
              <a:picLocks noChangeAspect="1" noChangeArrowheads="1"/>
            </p:cNvPicPr>
            <p:nvPr/>
          </p:nvPicPr>
          <p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05" b="7151"/>
            <a:stretch/>
          </p:blipFill>
          <p:spPr bwMode="auto">
            <a:xfrm rot="1077785">
              <a:off x="5539045" y="3978203"/>
              <a:ext cx="293996" cy="355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Bild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lasticWrap/>
                    </a14:imgEffect>
                    <a14:imgEffect>
                      <a14:sharpenSoften amount="100000"/>
                    </a14:imgEffect>
                    <a14:imgEffect>
                      <a14:brightnessContrast bright="-2000" contrast="-2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533799">
            <a:off x="8285641" y="4013075"/>
            <a:ext cx="537671" cy="821768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936941" y="5725242"/>
            <a:ext cx="7383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>
                <a:solidFill>
                  <a:prstClr val="white">
                    <a:lumMod val="85000"/>
                  </a:prstClr>
                </a:solidFill>
                <a:latin typeface="Calibri"/>
              </a:rPr>
              <a:t>L2: CX contribution from geocorona negligible</a:t>
            </a:r>
          </a:p>
          <a:p>
            <a:r>
              <a:rPr lang="de-DE" sz="1600">
                <a:solidFill>
                  <a:prstClr val="white">
                    <a:lumMod val="85000"/>
                  </a:prstClr>
                </a:solidFill>
                <a:latin typeface="Calibri"/>
              </a:rPr>
              <a:t>8 all-sky surveys in 4 years (1/3 solar cycle)</a:t>
            </a:r>
          </a:p>
          <a:p>
            <a:r>
              <a:rPr lang="de-DE" sz="1600">
                <a:solidFill>
                  <a:prstClr val="white">
                    <a:lumMod val="85000"/>
                  </a:prstClr>
                </a:solidFill>
                <a:latin typeface="Calibri"/>
                <a:sym typeface="Wingdings"/>
              </a:rPr>
              <a:t> </a:t>
            </a:r>
            <a:r>
              <a:rPr lang="de-DE" sz="1600">
                <a:solidFill>
                  <a:prstClr val="white">
                    <a:lumMod val="85000"/>
                  </a:prstClr>
                </a:solidFill>
                <a:latin typeface="Calibri"/>
              </a:rPr>
              <a:t>possibility to disentangle heliospheric CX emission from diffuse galactic emission</a:t>
            </a:r>
          </a:p>
        </p:txBody>
      </p:sp>
      <p:sp>
        <p:nvSpPr>
          <p:cNvPr id="15" name="Titel 2"/>
          <p:cNvSpPr txBox="1">
            <a:spLocks/>
          </p:cNvSpPr>
          <p:nvPr/>
        </p:nvSpPr>
        <p:spPr>
          <a:xfrm>
            <a:off x="1568634" y="-171400"/>
            <a:ext cx="6784627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 smtClean="0">
                <a:gradFill>
                  <a:gsLst>
                    <a:gs pos="0">
                      <a:srgbClr val="F2F2F2">
                        <a:tint val="73000"/>
                        <a:satMod val="145000"/>
                      </a:srgbClr>
                    </a:gs>
                    <a:gs pos="73000">
                      <a:srgbClr val="F2F2F2">
                        <a:tint val="73000"/>
                        <a:satMod val="145000"/>
                      </a:srgbClr>
                    </a:gs>
                    <a:gs pos="100000">
                      <a:srgbClr val="F2F2F2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latin typeface="Calibri"/>
              </a:rPr>
              <a:t>eROSITA and the Heliosphere</a:t>
            </a:r>
            <a:endParaRPr lang="de-DE" dirty="0">
              <a:gradFill>
                <a:gsLst>
                  <a:gs pos="0">
                    <a:srgbClr val="F2F2F2">
                      <a:tint val="73000"/>
                      <a:satMod val="145000"/>
                    </a:srgbClr>
                  </a:gs>
                  <a:gs pos="73000">
                    <a:srgbClr val="F2F2F2">
                      <a:tint val="73000"/>
                      <a:satMod val="145000"/>
                    </a:srgbClr>
                  </a:gs>
                  <a:gs pos="100000">
                    <a:srgbClr val="F2F2F2">
                      <a:tint val="83000"/>
                      <a:satMod val="143000"/>
                    </a:srgbClr>
                  </a:gs>
                </a:gsLst>
                <a:lin ang="4800000" scaled="1"/>
              </a:gra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901439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bgerundetes Rechteck 7"/>
          <p:cNvSpPr/>
          <p:nvPr/>
        </p:nvSpPr>
        <p:spPr>
          <a:xfrm>
            <a:off x="4719560" y="1370868"/>
            <a:ext cx="4099599" cy="2400035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237139" y="1370849"/>
            <a:ext cx="4235610" cy="4983230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1" name="Bild 20" descr="rass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" t="736"/>
          <a:stretch/>
        </p:blipFill>
        <p:spPr>
          <a:xfrm>
            <a:off x="346837" y="1561625"/>
            <a:ext cx="1902092" cy="1027485"/>
          </a:xfrm>
          <a:prstGeom prst="rect">
            <a:avLst/>
          </a:prstGeom>
        </p:spPr>
      </p:pic>
      <p:pic>
        <p:nvPicPr>
          <p:cNvPr id="22" name="Bild 21" descr="rass2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" t="736"/>
          <a:stretch/>
        </p:blipFill>
        <p:spPr>
          <a:xfrm>
            <a:off x="2402942" y="1561625"/>
            <a:ext cx="1902092" cy="1027485"/>
          </a:xfrm>
          <a:prstGeom prst="rect">
            <a:avLst/>
          </a:prstGeom>
        </p:spPr>
      </p:pic>
      <p:pic>
        <p:nvPicPr>
          <p:cNvPr id="23" name="Bild 22" descr="rass3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" t="736"/>
          <a:stretch/>
        </p:blipFill>
        <p:spPr>
          <a:xfrm>
            <a:off x="344392" y="2743398"/>
            <a:ext cx="1904537" cy="1027486"/>
          </a:xfrm>
          <a:prstGeom prst="rect">
            <a:avLst/>
          </a:prstGeom>
        </p:spPr>
      </p:pic>
      <p:pic>
        <p:nvPicPr>
          <p:cNvPr id="24" name="Bild 23" descr="rass4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" t="736"/>
          <a:stretch/>
        </p:blipFill>
        <p:spPr>
          <a:xfrm>
            <a:off x="2396274" y="2743417"/>
            <a:ext cx="1902091" cy="1027485"/>
          </a:xfrm>
          <a:prstGeom prst="rect">
            <a:avLst/>
          </a:prstGeom>
        </p:spPr>
      </p:pic>
      <p:pic>
        <p:nvPicPr>
          <p:cNvPr id="25" name="Bild 24" descr="rass5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" t="736"/>
          <a:stretch/>
        </p:blipFill>
        <p:spPr>
          <a:xfrm>
            <a:off x="346837" y="3921522"/>
            <a:ext cx="1902092" cy="1027486"/>
          </a:xfrm>
          <a:prstGeom prst="rect">
            <a:avLst/>
          </a:prstGeom>
        </p:spPr>
      </p:pic>
      <p:pic>
        <p:nvPicPr>
          <p:cNvPr id="26" name="Bild 25" descr="rass6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" t="736"/>
          <a:stretch/>
        </p:blipFill>
        <p:spPr>
          <a:xfrm>
            <a:off x="2402942" y="3921522"/>
            <a:ext cx="1902092" cy="1027486"/>
          </a:xfrm>
          <a:prstGeom prst="rect">
            <a:avLst/>
          </a:prstGeom>
        </p:spPr>
      </p:pic>
      <p:pic>
        <p:nvPicPr>
          <p:cNvPr id="27" name="Bild 26" descr="rass7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" t="736"/>
          <a:stretch/>
        </p:blipFill>
        <p:spPr>
          <a:xfrm>
            <a:off x="348628" y="5118312"/>
            <a:ext cx="1904537" cy="1028806"/>
          </a:xfrm>
          <a:prstGeom prst="rect">
            <a:avLst/>
          </a:prstGeom>
        </p:spPr>
      </p:pic>
      <p:pic>
        <p:nvPicPr>
          <p:cNvPr id="28" name="Bild 27" descr="rass8.pn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" t="736"/>
          <a:stretch/>
        </p:blipFill>
        <p:spPr>
          <a:xfrm>
            <a:off x="2400496" y="5118312"/>
            <a:ext cx="1904537" cy="1028806"/>
          </a:xfrm>
          <a:prstGeom prst="rect">
            <a:avLst/>
          </a:prstGeom>
        </p:spPr>
      </p:pic>
      <p:sp>
        <p:nvSpPr>
          <p:cNvPr id="29" name="Titel 2"/>
          <p:cNvSpPr txBox="1">
            <a:spLocks/>
          </p:cNvSpPr>
          <p:nvPr/>
        </p:nvSpPr>
        <p:spPr>
          <a:xfrm>
            <a:off x="0" y="130471"/>
            <a:ext cx="9144000" cy="646331"/>
          </a:xfrm>
          <a:prstGeom prst="rect">
            <a:avLst/>
          </a:prstGeom>
        </p:spPr>
        <p:txBody>
          <a:bodyPr vert="horz" anchor="ctr">
            <a:sp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 smtClean="0">
                <a:gradFill>
                  <a:gsLst>
                    <a:gs pos="0">
                      <a:srgbClr val="F2F2F2">
                        <a:tint val="73000"/>
                        <a:satMod val="145000"/>
                      </a:srgbClr>
                    </a:gs>
                    <a:gs pos="73000">
                      <a:srgbClr val="F2F2F2">
                        <a:tint val="73000"/>
                        <a:satMod val="145000"/>
                      </a:srgbClr>
                    </a:gs>
                    <a:gs pos="100000">
                      <a:srgbClr val="F2F2F2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latin typeface="Calibri"/>
              </a:rPr>
              <a:t>Heliospheric Charge Exchange Emission</a:t>
            </a:r>
            <a:endParaRPr lang="de-DE" sz="3600" dirty="0">
              <a:gradFill>
                <a:gsLst>
                  <a:gs pos="0">
                    <a:srgbClr val="F2F2F2">
                      <a:tint val="73000"/>
                      <a:satMod val="145000"/>
                    </a:srgbClr>
                  </a:gs>
                  <a:gs pos="73000">
                    <a:srgbClr val="F2F2F2">
                      <a:tint val="73000"/>
                      <a:satMod val="145000"/>
                    </a:srgbClr>
                  </a:gs>
                  <a:gs pos="100000">
                    <a:srgbClr val="F2F2F2">
                      <a:tint val="83000"/>
                      <a:satMod val="143000"/>
                    </a:srgbClr>
                  </a:gs>
                </a:gsLst>
                <a:lin ang="4800000" scaled="1"/>
              </a:gradFill>
              <a:latin typeface="Calibri"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4719560" y="3984208"/>
            <a:ext cx="4099599" cy="1826141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de-DE" sz="1600">
                <a:solidFill>
                  <a:prstClr val="white"/>
                </a:solidFill>
                <a:latin typeface="Calibri"/>
              </a:rPr>
              <a:t>L2: CX contribution from geocorona negligible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ü"/>
            </a:pPr>
            <a:r>
              <a:rPr lang="de-DE" sz="1600">
                <a:solidFill>
                  <a:prstClr val="white"/>
                </a:solidFill>
                <a:latin typeface="Calibri"/>
              </a:rPr>
              <a:t>8 all-sky surveys in 4 years (1/3 solar cycle)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ü"/>
            </a:pPr>
            <a:r>
              <a:rPr lang="de-DE" sz="1600">
                <a:solidFill>
                  <a:prstClr val="white"/>
                </a:solidFill>
                <a:latin typeface="Calibri"/>
              </a:rPr>
              <a:t>X-ray CCD spectral resolution</a:t>
            </a:r>
          </a:p>
          <a:p>
            <a:pPr marL="285750" indent="-285750">
              <a:spcBef>
                <a:spcPts val="800"/>
              </a:spcBef>
              <a:buFont typeface="Wingdings" charset="0"/>
              <a:buChar char="à"/>
            </a:pPr>
            <a:r>
              <a:rPr lang="de-DE" sz="1600" b="1">
                <a:solidFill>
                  <a:srgbClr val="FF8357"/>
                </a:solidFill>
                <a:latin typeface="Calibri"/>
              </a:rPr>
              <a:t>possibility to disentangle heliospheric CX emission from diffuse galactic emission</a:t>
            </a:r>
          </a:p>
        </p:txBody>
      </p:sp>
      <p:pic>
        <p:nvPicPr>
          <p:cNvPr id="35" name="Bild 34" descr="rass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" t="736"/>
          <a:stretch/>
        </p:blipFill>
        <p:spPr>
          <a:xfrm>
            <a:off x="4962822" y="1616571"/>
            <a:ext cx="3600757" cy="1945081"/>
          </a:xfrm>
          <a:prstGeom prst="rect">
            <a:avLst/>
          </a:prstGeom>
        </p:spPr>
      </p:pic>
      <p:pic>
        <p:nvPicPr>
          <p:cNvPr id="16" name="rass-si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>
            <a:lum bright="-4000" contrast="20000"/>
          </a:blip>
          <a:srcRect l="273" t="17136" b="16016"/>
          <a:stretch/>
        </p:blipFill>
        <p:spPr>
          <a:xfrm>
            <a:off x="4962821" y="1616553"/>
            <a:ext cx="3607374" cy="195155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feld 16"/>
          <p:cNvSpPr txBox="1"/>
          <p:nvPr/>
        </p:nvSpPr>
        <p:spPr>
          <a:xfrm>
            <a:off x="3188556" y="805300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/>
              <a:t>not suited for early science</a:t>
            </a:r>
          </a:p>
        </p:txBody>
      </p:sp>
      <p:sp>
        <p:nvSpPr>
          <p:cNvPr id="19" name="Rechteck 18"/>
          <p:cNvSpPr/>
          <p:nvPr/>
        </p:nvSpPr>
        <p:spPr>
          <a:xfrm>
            <a:off x="4889982" y="1507756"/>
            <a:ext cx="1894621" cy="21192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4696746" y="6048250"/>
            <a:ext cx="4242267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>
                <a:solidFill>
                  <a:schemeClr val="accent4">
                    <a:lumMod val="20000"/>
                    <a:lumOff val="80000"/>
                  </a:schemeClr>
                </a:solidFill>
              </a:rPr>
              <a:t>reduced sensitivity with „5+2“ filter choice</a:t>
            </a:r>
          </a:p>
        </p:txBody>
      </p:sp>
    </p:spTree>
    <p:extLst>
      <p:ext uri="{BB962C8B-B14F-4D97-AF65-F5344CB8AC3E}">
        <p14:creationId xmlns:p14="http://schemas.microsoft.com/office/powerpoint/2010/main" val="362792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7" grpId="0"/>
      <p:bldP spid="19" grpId="0" animBg="1"/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eROSITA</a:t>
            </a:r>
            <a:r>
              <a:rPr lang="en-US" dirty="0" smtClean="0"/>
              <a:t> Working Group	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727203" y="3921224"/>
            <a:ext cx="5712179" cy="1524000"/>
          </a:xfrm>
        </p:spPr>
        <p:txBody>
          <a:bodyPr>
            <a:normAutofit/>
          </a:bodyPr>
          <a:lstStyle/>
          <a:p>
            <a:r>
              <a:rPr lang="en-US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Solar System</a:t>
            </a:r>
            <a:endParaRPr lang="de-DE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970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xmlns:p14="http://schemas.microsoft.com/office/powerpoint/2010/main" spd="slow">
        <p:split orient="vert" dir="in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" y="8"/>
            <a:ext cx="9144000" cy="6856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095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2"/>
          <p:cNvSpPr>
            <a:spLocks noGrp="1"/>
          </p:cNvSpPr>
          <p:nvPr>
            <p:ph type="title"/>
          </p:nvPr>
        </p:nvSpPr>
        <p:spPr>
          <a:xfrm>
            <a:off x="9" y="182520"/>
            <a:ext cx="9142413" cy="729250"/>
          </a:xfrm>
        </p:spPr>
        <p:txBody>
          <a:bodyPr lIns="0" tIns="0" rIns="0" bIns="0">
            <a:normAutofit/>
          </a:bodyPr>
          <a:lstStyle/>
          <a:p>
            <a:r>
              <a:rPr lang="en-US" sz="3600" dirty="0" err="1" smtClean="0"/>
              <a:t>eROSITA</a:t>
            </a:r>
            <a:r>
              <a:rPr lang="en-US" sz="3600" dirty="0" smtClean="0"/>
              <a:t> and Comets</a:t>
            </a:r>
            <a:endParaRPr lang="de-DE" sz="3600" dirty="0"/>
          </a:p>
        </p:txBody>
      </p:sp>
      <p:grpSp>
        <p:nvGrpSpPr>
          <p:cNvPr id="3" name="Gruppierung 2"/>
          <p:cNvGrpSpPr/>
          <p:nvPr/>
        </p:nvGrpSpPr>
        <p:grpSpPr>
          <a:xfrm>
            <a:off x="1077894" y="767146"/>
            <a:ext cx="6878568" cy="5691246"/>
            <a:chOff x="1131129" y="751936"/>
            <a:chExt cx="6878568" cy="5691246"/>
          </a:xfrm>
        </p:grpSpPr>
        <p:sp>
          <p:nvSpPr>
            <p:cNvPr id="13" name="Textfeld 12"/>
            <p:cNvSpPr txBox="1"/>
            <p:nvPr/>
          </p:nvSpPr>
          <p:spPr>
            <a:xfrm>
              <a:off x="1131129" y="751936"/>
              <a:ext cx="130035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F7F7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>
                  <a:solidFill>
                    <a:prstClr val="white"/>
                  </a:solidFill>
                  <a:latin typeface="Calibri"/>
                </a:rPr>
                <a:t>2017 - 2018</a:t>
              </a:r>
            </a:p>
          </p:txBody>
        </p:sp>
        <p:pic>
          <p:nvPicPr>
            <p:cNvPr id="4" name="Bild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1129" y="1602708"/>
              <a:ext cx="6878568" cy="4840474"/>
            </a:xfrm>
            <a:prstGeom prst="rect">
              <a:avLst/>
            </a:prstGeom>
            <a:ln>
              <a:solidFill>
                <a:srgbClr val="7F7F7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2" name="Gruppierung 11"/>
            <p:cNvGrpSpPr/>
            <p:nvPr/>
          </p:nvGrpSpPr>
          <p:grpSpPr>
            <a:xfrm>
              <a:off x="1131129" y="1121268"/>
              <a:ext cx="6878568" cy="481440"/>
              <a:chOff x="389353" y="1205191"/>
              <a:chExt cx="8477136" cy="593326"/>
            </a:xfrm>
          </p:grpSpPr>
          <p:pic>
            <p:nvPicPr>
              <p:cNvPr id="5" name="Bild 4"/>
              <p:cNvPicPr>
                <a:picLocks noChangeAspect="1"/>
              </p:cNvPicPr>
              <p:nvPr/>
            </p:nvPicPr>
            <p:blipFill rotWithShape="1">
              <a:blip r:embed="rId4"/>
              <a:srcRect l="4258" t="29406" r="3034" b="11135"/>
              <a:stretch/>
            </p:blipFill>
            <p:spPr>
              <a:xfrm>
                <a:off x="389353" y="1205191"/>
                <a:ext cx="8477136" cy="593326"/>
              </a:xfrm>
              <a:prstGeom prst="rect">
                <a:avLst/>
              </a:prstGeom>
              <a:ln>
                <a:solidFill>
                  <a:srgbClr val="7F7F7F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6" name="Rechteck 5"/>
              <p:cNvSpPr/>
              <p:nvPr/>
            </p:nvSpPr>
            <p:spPr>
              <a:xfrm>
                <a:off x="2345388" y="1427688"/>
                <a:ext cx="222487" cy="2595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" name="Rechteck 6"/>
              <p:cNvSpPr/>
              <p:nvPr/>
            </p:nvSpPr>
            <p:spPr>
              <a:xfrm>
                <a:off x="4833905" y="1450298"/>
                <a:ext cx="222487" cy="2595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" name="Rechteck 7"/>
              <p:cNvSpPr/>
              <p:nvPr/>
            </p:nvSpPr>
            <p:spPr>
              <a:xfrm>
                <a:off x="6001965" y="1427688"/>
                <a:ext cx="222487" cy="2595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" name="Rechteck 8"/>
              <p:cNvSpPr/>
              <p:nvPr/>
            </p:nvSpPr>
            <p:spPr>
              <a:xfrm>
                <a:off x="7049509" y="1450298"/>
                <a:ext cx="222487" cy="2595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" name="Rechteck 9"/>
              <p:cNvSpPr/>
              <p:nvPr/>
            </p:nvSpPr>
            <p:spPr>
              <a:xfrm>
                <a:off x="7694358" y="1450298"/>
                <a:ext cx="222487" cy="2595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" name="Rechteck 10"/>
              <p:cNvSpPr/>
              <p:nvPr/>
            </p:nvSpPr>
            <p:spPr>
              <a:xfrm>
                <a:off x="8644002" y="1380202"/>
                <a:ext cx="222487" cy="2595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203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 descr="m201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0" t="54616" r="6555" b="2920"/>
          <a:stretch/>
        </p:blipFill>
        <p:spPr>
          <a:xfrm>
            <a:off x="304999" y="1454768"/>
            <a:ext cx="8534017" cy="472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el 2"/>
          <p:cNvSpPr>
            <a:spLocks noGrp="1"/>
          </p:cNvSpPr>
          <p:nvPr>
            <p:ph type="title"/>
          </p:nvPr>
        </p:nvSpPr>
        <p:spPr>
          <a:xfrm>
            <a:off x="9" y="182520"/>
            <a:ext cx="9142413" cy="729250"/>
          </a:xfrm>
        </p:spPr>
        <p:txBody>
          <a:bodyPr lIns="0" tIns="0" rIns="0" bIns="0">
            <a:normAutofit/>
          </a:bodyPr>
          <a:lstStyle/>
          <a:p>
            <a:r>
              <a:rPr lang="en-US" sz="3600" dirty="0" err="1" smtClean="0"/>
              <a:t>eROSITA</a:t>
            </a:r>
            <a:r>
              <a:rPr lang="en-US" sz="3600" dirty="0" smtClean="0"/>
              <a:t> and Planets</a:t>
            </a:r>
            <a:endParaRPr lang="de-DE" sz="3600" dirty="0"/>
          </a:p>
        </p:txBody>
      </p:sp>
      <p:cxnSp>
        <p:nvCxnSpPr>
          <p:cNvPr id="9" name="Gerade Verbindung 8"/>
          <p:cNvCxnSpPr/>
          <p:nvPr/>
        </p:nvCxnSpPr>
        <p:spPr>
          <a:xfrm>
            <a:off x="4576112" y="1794830"/>
            <a:ext cx="0" cy="3893866"/>
          </a:xfrm>
          <a:prstGeom prst="line">
            <a:avLst/>
          </a:prstGeom>
          <a:ln>
            <a:solidFill>
              <a:srgbClr val="FFFF9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1309185" y="5359536"/>
            <a:ext cx="756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FFFFDA"/>
                </a:solidFill>
                <a:latin typeface="Calibri"/>
              </a:rPr>
              <a:t>IKI/Ru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7027283" y="5359536"/>
            <a:ext cx="845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FFFFDA"/>
                </a:solidFill>
                <a:latin typeface="Calibri"/>
              </a:rPr>
              <a:t>MPE/D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04992" y="5821524"/>
            <a:ext cx="8534016" cy="372604"/>
          </a:xfrm>
          <a:prstGeom prst="rect">
            <a:avLst/>
          </a:prstGeom>
          <a:noFill/>
        </p:spPr>
        <p:txBody>
          <a:bodyPr wrap="square" bIns="140400" rtlCol="0">
            <a:spAutoFit/>
          </a:bodyPr>
          <a:lstStyle/>
          <a:p>
            <a:pPr algn="ctr"/>
            <a:r>
              <a:rPr lang="de-DE" sz="1200">
                <a:solidFill>
                  <a:prstClr val="white"/>
                </a:solidFill>
                <a:latin typeface="Calibri"/>
              </a:rPr>
              <a:t>solar elongation: 70 – 110 deg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422435" y="934585"/>
            <a:ext cx="2307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>
                <a:solidFill>
                  <a:prstClr val="white"/>
                </a:solidFill>
                <a:latin typeface="Calibri"/>
              </a:rPr>
              <a:t>plans for early science</a:t>
            </a:r>
          </a:p>
        </p:txBody>
      </p:sp>
    </p:spTree>
    <p:extLst>
      <p:ext uri="{BB962C8B-B14F-4D97-AF65-F5344CB8AC3E}">
        <p14:creationId xmlns:p14="http://schemas.microsoft.com/office/powerpoint/2010/main" val="80488195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m201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0" t="54616" r="6551" b="2920"/>
          <a:stretch/>
        </p:blipFill>
        <p:spPr>
          <a:xfrm>
            <a:off x="305000" y="1447168"/>
            <a:ext cx="8534017" cy="4728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el 2"/>
          <p:cNvSpPr>
            <a:spLocks noGrp="1"/>
          </p:cNvSpPr>
          <p:nvPr>
            <p:ph type="title"/>
          </p:nvPr>
        </p:nvSpPr>
        <p:spPr>
          <a:xfrm>
            <a:off x="9" y="182520"/>
            <a:ext cx="9142413" cy="729250"/>
          </a:xfrm>
        </p:spPr>
        <p:txBody>
          <a:bodyPr lIns="0" tIns="0" rIns="0" bIns="0">
            <a:normAutofit/>
          </a:bodyPr>
          <a:lstStyle/>
          <a:p>
            <a:r>
              <a:rPr lang="en-US" sz="3600" dirty="0" err="1" smtClean="0"/>
              <a:t>eROSITA</a:t>
            </a:r>
            <a:r>
              <a:rPr lang="en-US" sz="3600" dirty="0" smtClean="0"/>
              <a:t> and Planets</a:t>
            </a:r>
            <a:endParaRPr lang="de-DE" sz="3600" dirty="0"/>
          </a:p>
        </p:txBody>
      </p:sp>
      <p:cxnSp>
        <p:nvCxnSpPr>
          <p:cNvPr id="9" name="Gerade Verbindung 8"/>
          <p:cNvCxnSpPr/>
          <p:nvPr/>
        </p:nvCxnSpPr>
        <p:spPr>
          <a:xfrm>
            <a:off x="4576112" y="1794830"/>
            <a:ext cx="0" cy="3893866"/>
          </a:xfrm>
          <a:prstGeom prst="line">
            <a:avLst/>
          </a:prstGeom>
          <a:ln>
            <a:solidFill>
              <a:srgbClr val="FFFF9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1309185" y="5359536"/>
            <a:ext cx="756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FFFFDA"/>
                </a:solidFill>
                <a:latin typeface="Calibri"/>
              </a:rPr>
              <a:t>IKI/Ru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7027283" y="5359536"/>
            <a:ext cx="845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FFFFDA"/>
                </a:solidFill>
                <a:latin typeface="Calibri"/>
              </a:rPr>
              <a:t>MPE/D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04993" y="1077831"/>
            <a:ext cx="118351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de-DE">
                <a:solidFill>
                  <a:prstClr val="white"/>
                </a:solidFill>
                <a:latin typeface="Calibri"/>
              </a:rPr>
              <a:t>Mars 2016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304992" y="5821524"/>
            <a:ext cx="8534016" cy="372604"/>
          </a:xfrm>
          <a:prstGeom prst="rect">
            <a:avLst/>
          </a:prstGeom>
          <a:noFill/>
        </p:spPr>
        <p:txBody>
          <a:bodyPr wrap="square" bIns="140400" rtlCol="0">
            <a:spAutoFit/>
          </a:bodyPr>
          <a:lstStyle/>
          <a:p>
            <a:pPr algn="ctr"/>
            <a:r>
              <a:rPr lang="de-DE" sz="1200">
                <a:solidFill>
                  <a:prstClr val="white"/>
                </a:solidFill>
                <a:latin typeface="Calibri"/>
              </a:rPr>
              <a:t>solar elongation: 70 – 110 deg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422435" y="934585"/>
            <a:ext cx="2307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>
                <a:solidFill>
                  <a:prstClr val="white"/>
                </a:solidFill>
                <a:latin typeface="Calibri"/>
              </a:rPr>
              <a:t>plans for early science</a:t>
            </a:r>
          </a:p>
        </p:txBody>
      </p:sp>
    </p:spTree>
    <p:extLst>
      <p:ext uri="{BB962C8B-B14F-4D97-AF65-F5344CB8AC3E}">
        <p14:creationId xmlns:p14="http://schemas.microsoft.com/office/powerpoint/2010/main" val="1683424896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>
            <a:spLocks noGrp="1"/>
          </p:cNvSpPr>
          <p:nvPr>
            <p:ph type="title"/>
          </p:nvPr>
        </p:nvSpPr>
        <p:spPr>
          <a:xfrm>
            <a:off x="9" y="182520"/>
            <a:ext cx="9142413" cy="729250"/>
          </a:xfrm>
        </p:spPr>
        <p:txBody>
          <a:bodyPr lIns="0" tIns="0" rIns="0" bIns="0">
            <a:normAutofit/>
          </a:bodyPr>
          <a:lstStyle/>
          <a:p>
            <a:r>
              <a:rPr lang="en-US" sz="3600" dirty="0" err="1" smtClean="0"/>
              <a:t>eROSITA</a:t>
            </a:r>
            <a:r>
              <a:rPr lang="en-US" sz="3600" dirty="0" smtClean="0"/>
              <a:t> and Mars</a:t>
            </a:r>
            <a:endParaRPr lang="de-DE" sz="3600" dirty="0"/>
          </a:p>
        </p:txBody>
      </p:sp>
      <p:grpSp>
        <p:nvGrpSpPr>
          <p:cNvPr id="6" name="Gruppierung 5"/>
          <p:cNvGrpSpPr/>
          <p:nvPr/>
        </p:nvGrpSpPr>
        <p:grpSpPr>
          <a:xfrm>
            <a:off x="512962" y="1539580"/>
            <a:ext cx="8118088" cy="4264033"/>
            <a:chOff x="512956" y="1387471"/>
            <a:chExt cx="8118088" cy="4264033"/>
          </a:xfrm>
        </p:grpSpPr>
        <p:grpSp>
          <p:nvGrpSpPr>
            <p:cNvPr id="5" name="Gruppierung 4"/>
            <p:cNvGrpSpPr/>
            <p:nvPr/>
          </p:nvGrpSpPr>
          <p:grpSpPr>
            <a:xfrm>
              <a:off x="512956" y="1387471"/>
              <a:ext cx="8118088" cy="4264033"/>
              <a:chOff x="720920" y="1323967"/>
              <a:chExt cx="8118088" cy="4264033"/>
            </a:xfrm>
          </p:grpSpPr>
          <p:sp>
            <p:nvSpPr>
              <p:cNvPr id="2" name="Rechteck 1"/>
              <p:cNvSpPr/>
              <p:nvPr/>
            </p:nvSpPr>
            <p:spPr>
              <a:xfrm>
                <a:off x="720920" y="1323975"/>
                <a:ext cx="8118088" cy="426402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0" name="Picture 3" descr="mars5b_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87" t="8582" r="7024" b="51678"/>
              <a:stretch>
                <a:fillRect/>
              </a:stretch>
            </p:blipFill>
            <p:spPr bwMode="auto">
              <a:xfrm>
                <a:off x="1111931" y="1450975"/>
                <a:ext cx="7596752" cy="36378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Text Box 39"/>
              <p:cNvSpPr txBox="1">
                <a:spLocks noChangeArrowheads="1"/>
              </p:cNvSpPr>
              <p:nvPr/>
            </p:nvSpPr>
            <p:spPr bwMode="auto">
              <a:xfrm rot="16200000">
                <a:off x="-1030304" y="3147759"/>
                <a:ext cx="4019097" cy="3715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66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/>
              <a:p>
                <a:pPr algn="ctr">
                  <a:defRPr/>
                </a:pPr>
                <a:r>
                  <a:rPr lang="en-US" kern="0" smtClean="0">
                    <a:solidFill>
                      <a:srgbClr val="FFFFFF"/>
                    </a:solidFill>
                    <a:latin typeface="MS Reference Sans Serif" charset="0"/>
                  </a:rPr>
                  <a:t>relative X-ray flux from Mars</a:t>
                </a:r>
              </a:p>
            </p:txBody>
          </p:sp>
          <p:sp>
            <p:nvSpPr>
              <p:cNvPr id="17" name="Text Box 40"/>
              <p:cNvSpPr txBox="1">
                <a:spLocks noChangeArrowheads="1"/>
              </p:cNvSpPr>
              <p:nvPr/>
            </p:nvSpPr>
            <p:spPr bwMode="auto">
              <a:xfrm>
                <a:off x="928495" y="5107225"/>
                <a:ext cx="7910512" cy="3715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66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pPr algn="ctr">
                  <a:defRPr/>
                </a:pPr>
                <a:r>
                  <a:rPr lang="en-US" kern="0" smtClean="0">
                    <a:solidFill>
                      <a:srgbClr val="FFFFFF"/>
                    </a:solidFill>
                    <a:latin typeface="MS Reference Sans Serif" charset="0"/>
                  </a:rPr>
                  <a:t>days since 1 Jan 2000</a:t>
                </a:r>
              </a:p>
            </p:txBody>
          </p:sp>
        </p:grpSp>
        <p:sp>
          <p:nvSpPr>
            <p:cNvPr id="14" name="Textfeld 13"/>
            <p:cNvSpPr txBox="1"/>
            <p:nvPr/>
          </p:nvSpPr>
          <p:spPr>
            <a:xfrm>
              <a:off x="4363351" y="2276927"/>
              <a:ext cx="2634829" cy="403381"/>
            </a:xfrm>
            <a:prstGeom prst="rect">
              <a:avLst/>
            </a:prstGeom>
            <a:noFill/>
          </p:spPr>
          <p:txBody>
            <a:bodyPr wrap="square" bIns="140400" rtlCol="0">
              <a:spAutoFit/>
            </a:bodyPr>
            <a:lstStyle/>
            <a:p>
              <a:pPr algn="ctr"/>
              <a:r>
                <a:rPr lang="de-DE" sz="1400" i="1">
                  <a:solidFill>
                    <a:srgbClr val="1F497D">
                      <a:lumMod val="20000"/>
                      <a:lumOff val="80000"/>
                    </a:srgbClr>
                  </a:solidFill>
                  <a:latin typeface="Calibri"/>
                </a:rPr>
                <a:t>solar elongation: 70 – 110 deg</a:t>
              </a:r>
            </a:p>
          </p:txBody>
        </p:sp>
      </p:grpSp>
      <p:grpSp>
        <p:nvGrpSpPr>
          <p:cNvPr id="9" name="Gruppierung 8"/>
          <p:cNvGrpSpPr/>
          <p:nvPr/>
        </p:nvGrpSpPr>
        <p:grpSpPr>
          <a:xfrm>
            <a:off x="7100696" y="2729907"/>
            <a:ext cx="976539" cy="964132"/>
            <a:chOff x="7100692" y="2577807"/>
            <a:chExt cx="976539" cy="964132"/>
          </a:xfrm>
        </p:grpSpPr>
        <p:sp>
          <p:nvSpPr>
            <p:cNvPr id="3" name="Oval 2"/>
            <p:cNvSpPr/>
            <p:nvPr/>
          </p:nvSpPr>
          <p:spPr>
            <a:xfrm>
              <a:off x="7100692" y="2908300"/>
              <a:ext cx="217714" cy="217714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7707117" y="3324225"/>
              <a:ext cx="217714" cy="217714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7859517" y="2577807"/>
              <a:ext cx="217714" cy="217714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5" name="Textfeld 14"/>
          <p:cNvSpPr txBox="1"/>
          <p:nvPr/>
        </p:nvSpPr>
        <p:spPr>
          <a:xfrm>
            <a:off x="3422435" y="934585"/>
            <a:ext cx="2307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>
                <a:solidFill>
                  <a:prstClr val="white"/>
                </a:solidFill>
                <a:latin typeface="Calibri"/>
              </a:rPr>
              <a:t>plans for early science</a:t>
            </a:r>
          </a:p>
        </p:txBody>
      </p:sp>
    </p:spTree>
    <p:extLst>
      <p:ext uri="{BB962C8B-B14F-4D97-AF65-F5344CB8AC3E}">
        <p14:creationId xmlns:p14="http://schemas.microsoft.com/office/powerpoint/2010/main" val="209291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xmlns:p14="http://schemas.microsoft.com/office/powerpoint/2010/main" spd="slow">
        <p:zo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m201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0" t="54616" r="6551" b="2920"/>
          <a:stretch/>
        </p:blipFill>
        <p:spPr>
          <a:xfrm>
            <a:off x="305000" y="1447168"/>
            <a:ext cx="8534017" cy="4728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el 2"/>
          <p:cNvSpPr>
            <a:spLocks noGrp="1"/>
          </p:cNvSpPr>
          <p:nvPr>
            <p:ph type="title"/>
          </p:nvPr>
        </p:nvSpPr>
        <p:spPr>
          <a:xfrm>
            <a:off x="9" y="182520"/>
            <a:ext cx="9142413" cy="729250"/>
          </a:xfrm>
        </p:spPr>
        <p:txBody>
          <a:bodyPr lIns="0" tIns="0" rIns="0" bIns="0">
            <a:normAutofit/>
          </a:bodyPr>
          <a:lstStyle/>
          <a:p>
            <a:r>
              <a:rPr lang="en-US" sz="3600" dirty="0" err="1" smtClean="0"/>
              <a:t>eROSITA</a:t>
            </a:r>
            <a:r>
              <a:rPr lang="en-US" sz="3600" dirty="0" smtClean="0"/>
              <a:t> and Planets</a:t>
            </a:r>
            <a:endParaRPr lang="de-DE" sz="3600" dirty="0"/>
          </a:p>
        </p:txBody>
      </p:sp>
      <p:cxnSp>
        <p:nvCxnSpPr>
          <p:cNvPr id="9" name="Gerade Verbindung 8"/>
          <p:cNvCxnSpPr/>
          <p:nvPr/>
        </p:nvCxnSpPr>
        <p:spPr>
          <a:xfrm>
            <a:off x="4576112" y="1794830"/>
            <a:ext cx="0" cy="3893866"/>
          </a:xfrm>
          <a:prstGeom prst="line">
            <a:avLst/>
          </a:prstGeom>
          <a:ln>
            <a:solidFill>
              <a:srgbClr val="FFFF9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1309185" y="5359536"/>
            <a:ext cx="756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FFFFDA"/>
                </a:solidFill>
                <a:latin typeface="Calibri"/>
              </a:rPr>
              <a:t>IKI/Ru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7027283" y="5359536"/>
            <a:ext cx="845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FFFFDA"/>
                </a:solidFill>
                <a:latin typeface="Calibri"/>
              </a:rPr>
              <a:t>MPE/D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04993" y="1077831"/>
            <a:ext cx="118351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de-DE">
                <a:solidFill>
                  <a:prstClr val="white"/>
                </a:solidFill>
                <a:latin typeface="Calibri"/>
              </a:rPr>
              <a:t>Mars 2016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304992" y="5821524"/>
            <a:ext cx="8534016" cy="372604"/>
          </a:xfrm>
          <a:prstGeom prst="rect">
            <a:avLst/>
          </a:prstGeom>
          <a:noFill/>
        </p:spPr>
        <p:txBody>
          <a:bodyPr wrap="square" bIns="140400" rtlCol="0">
            <a:spAutoFit/>
          </a:bodyPr>
          <a:lstStyle/>
          <a:p>
            <a:pPr algn="ctr"/>
            <a:r>
              <a:rPr lang="de-DE" sz="1200">
                <a:solidFill>
                  <a:prstClr val="white"/>
                </a:solidFill>
                <a:latin typeface="Calibri"/>
              </a:rPr>
              <a:t>solar elongation: 70 – 110 deg</a:t>
            </a:r>
          </a:p>
        </p:txBody>
      </p:sp>
      <p:sp>
        <p:nvSpPr>
          <p:cNvPr id="2" name="Oval 1"/>
          <p:cNvSpPr/>
          <p:nvPr/>
        </p:nvSpPr>
        <p:spPr>
          <a:xfrm rot="1818462">
            <a:off x="4177386" y="2923930"/>
            <a:ext cx="553357" cy="1804418"/>
          </a:xfrm>
          <a:prstGeom prst="ellipse">
            <a:avLst/>
          </a:prstGeom>
          <a:noFill/>
          <a:ln w="38100" cmpd="sng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422435" y="934585"/>
            <a:ext cx="2307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>
                <a:solidFill>
                  <a:prstClr val="white"/>
                </a:solidFill>
                <a:latin typeface="Calibri"/>
              </a:rPr>
              <a:t>plans for early science</a:t>
            </a:r>
          </a:p>
        </p:txBody>
      </p:sp>
    </p:spTree>
    <p:extLst>
      <p:ext uri="{BB962C8B-B14F-4D97-AF65-F5344CB8AC3E}">
        <p14:creationId xmlns:p14="http://schemas.microsoft.com/office/powerpoint/2010/main" val="349077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 dir="in"/>
      </p:transition>
    </mc:Choice>
    <mc:Fallback xmlns="">
      <p:transition xmlns:p14="http://schemas.microsoft.com/office/powerpoint/2010/main" spd="slow">
        <p:zoom dir="in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 descr="j201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0" t="54595" r="6555" b="2941"/>
          <a:stretch/>
        </p:blipFill>
        <p:spPr>
          <a:xfrm>
            <a:off x="304992" y="1446973"/>
            <a:ext cx="8534016" cy="4728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feld 2"/>
          <p:cNvSpPr txBox="1"/>
          <p:nvPr/>
        </p:nvSpPr>
        <p:spPr>
          <a:xfrm>
            <a:off x="304993" y="1077641"/>
            <a:ext cx="134660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de-DE">
                <a:solidFill>
                  <a:prstClr val="white"/>
                </a:solidFill>
                <a:latin typeface="Calibri"/>
              </a:rPr>
              <a:t>Jupiter 2016</a:t>
            </a:r>
          </a:p>
        </p:txBody>
      </p:sp>
      <p:sp>
        <p:nvSpPr>
          <p:cNvPr id="4" name="Titel 2"/>
          <p:cNvSpPr>
            <a:spLocks noGrp="1"/>
          </p:cNvSpPr>
          <p:nvPr>
            <p:ph type="title"/>
          </p:nvPr>
        </p:nvSpPr>
        <p:spPr>
          <a:xfrm>
            <a:off x="9" y="182520"/>
            <a:ext cx="9142413" cy="729250"/>
          </a:xfrm>
        </p:spPr>
        <p:txBody>
          <a:bodyPr lIns="0" tIns="0" rIns="0" bIns="0">
            <a:normAutofit/>
          </a:bodyPr>
          <a:lstStyle/>
          <a:p>
            <a:r>
              <a:rPr lang="en-US" sz="3600" dirty="0" err="1" smtClean="0"/>
              <a:t>eROSITA</a:t>
            </a:r>
            <a:r>
              <a:rPr lang="en-US" sz="3600" dirty="0" smtClean="0"/>
              <a:t> and Planets</a:t>
            </a:r>
            <a:endParaRPr lang="de-DE" sz="3600" dirty="0"/>
          </a:p>
        </p:txBody>
      </p:sp>
      <p:cxnSp>
        <p:nvCxnSpPr>
          <p:cNvPr id="9" name="Gerade Verbindung 8"/>
          <p:cNvCxnSpPr/>
          <p:nvPr/>
        </p:nvCxnSpPr>
        <p:spPr>
          <a:xfrm>
            <a:off x="4576112" y="1794830"/>
            <a:ext cx="0" cy="3893866"/>
          </a:xfrm>
          <a:prstGeom prst="line">
            <a:avLst/>
          </a:prstGeom>
          <a:ln>
            <a:solidFill>
              <a:srgbClr val="FFFF9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1309185" y="5359536"/>
            <a:ext cx="756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FFFFDA"/>
                </a:solidFill>
                <a:latin typeface="Calibri"/>
              </a:rPr>
              <a:t>IKI/Ru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7027283" y="5359536"/>
            <a:ext cx="845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FFFFDA"/>
                </a:solidFill>
                <a:latin typeface="Calibri"/>
              </a:rPr>
              <a:t>MPE/D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304992" y="5821524"/>
            <a:ext cx="8534016" cy="372604"/>
          </a:xfrm>
          <a:prstGeom prst="rect">
            <a:avLst/>
          </a:prstGeom>
          <a:noFill/>
        </p:spPr>
        <p:txBody>
          <a:bodyPr wrap="square" bIns="140400" rtlCol="0">
            <a:spAutoFit/>
          </a:bodyPr>
          <a:lstStyle/>
          <a:p>
            <a:pPr algn="ctr"/>
            <a:r>
              <a:rPr lang="de-DE" sz="1200">
                <a:solidFill>
                  <a:prstClr val="white"/>
                </a:solidFill>
                <a:latin typeface="Calibri"/>
              </a:rPr>
              <a:t>solar elongation: 70 – 110 deg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422435" y="934585"/>
            <a:ext cx="2307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>
                <a:solidFill>
                  <a:prstClr val="white"/>
                </a:solidFill>
                <a:latin typeface="Calibri"/>
              </a:rPr>
              <a:t>plans for early science</a:t>
            </a:r>
          </a:p>
        </p:txBody>
      </p:sp>
    </p:spTree>
    <p:extLst>
      <p:ext uri="{BB962C8B-B14F-4D97-AF65-F5344CB8AC3E}">
        <p14:creationId xmlns:p14="http://schemas.microsoft.com/office/powerpoint/2010/main" val="3105498935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Pin">
  <a:themeElements>
    <a:clrScheme name="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rgbClr val="0033CC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873125" rtl="0" eaLnBrk="1" fontAlgn="base" latinLnBrk="0" hangingPunct="1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rgbClr val="0033CC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873125" rtl="0" eaLnBrk="1" fontAlgn="base" latinLnBrk="0" hangingPunct="1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Ananke">
  <a:themeElements>
    <a:clrScheme name="Benutzerdefiniert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2F2F2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ank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Pin">
  <a:themeElements>
    <a:clrScheme name="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Ananke">
  <a:themeElements>
    <a:clrScheme name="Benutzerdefiniert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2F2F2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ank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rgbClr val="0033CC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873125" rtl="0" eaLnBrk="1" fontAlgn="base" latinLnBrk="0" hangingPunct="1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rgbClr val="0033CC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873125" rtl="0" eaLnBrk="1" fontAlgn="base" latinLnBrk="0" hangingPunct="1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0</TotalTime>
  <Words>988</Words>
  <Application>Microsoft Macintosh PowerPoint</Application>
  <PresentationFormat>Bildschirmpräsentation (4:3)</PresentationFormat>
  <Paragraphs>206</Paragraphs>
  <Slides>36</Slides>
  <Notes>19</Notes>
  <HiddenSlides>0</HiddenSlides>
  <MMClips>1</MMClips>
  <ScaleCrop>false</ScaleCrop>
  <HeadingPairs>
    <vt:vector size="6" baseType="variant">
      <vt:variant>
        <vt:lpstr>Design</vt:lpstr>
      </vt:variant>
      <vt:variant>
        <vt:i4>8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5" baseType="lpstr">
      <vt:lpstr>Pin</vt:lpstr>
      <vt:lpstr>4_Default Design</vt:lpstr>
      <vt:lpstr>1_Ananke</vt:lpstr>
      <vt:lpstr>Benutzerdefiniertes Design</vt:lpstr>
      <vt:lpstr>1_Pin</vt:lpstr>
      <vt:lpstr>Ananke</vt:lpstr>
      <vt:lpstr>1_Benutzerdefiniertes Design</vt:lpstr>
      <vt:lpstr>5_Default Design</vt:lpstr>
      <vt:lpstr>Formel</vt:lpstr>
      <vt:lpstr>eROSITA Working Group </vt:lpstr>
      <vt:lpstr>eROSITA and Comets</vt:lpstr>
      <vt:lpstr>eROSITA and Comets</vt:lpstr>
      <vt:lpstr>eROSITA and Comets</vt:lpstr>
      <vt:lpstr>eROSITA and Planets</vt:lpstr>
      <vt:lpstr>eROSITA and Planets</vt:lpstr>
      <vt:lpstr>eROSITA and Mars</vt:lpstr>
      <vt:lpstr>eROSITA and Planets</vt:lpstr>
      <vt:lpstr>eROSITA and Planets</vt:lpstr>
      <vt:lpstr>eROSITA and Planets</vt:lpstr>
      <vt:lpstr>eROSITA and Planets</vt:lpstr>
      <vt:lpstr>eROSITA and Planets</vt:lpstr>
      <vt:lpstr>eROSITA and Planets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eROSITA Working Group 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eROSITA Working Group</dc:title>
  <dc:creator>kod</dc:creator>
  <cp:lastModifiedBy>Konrad Dennerl</cp:lastModifiedBy>
  <cp:revision>468</cp:revision>
  <cp:lastPrinted>2012-07-22T14:23:45Z</cp:lastPrinted>
  <dcterms:created xsi:type="dcterms:W3CDTF">2011-02-23T08:33:33Z</dcterms:created>
  <dcterms:modified xsi:type="dcterms:W3CDTF">2014-09-14T09:19:47Z</dcterms:modified>
</cp:coreProperties>
</file>